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2" r:id="rId20"/>
    <p:sldId id="28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29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7654-CC2B-4A1A-9D55-9C79F824DCC2}" type="datetimeFigureOut">
              <a:rPr lang="ru-RU" smtClean="0"/>
              <a:t>10.04.2026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E189-B651-4808-B923-EBBB798777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441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7654-CC2B-4A1A-9D55-9C79F824DCC2}" type="datetimeFigureOut">
              <a:rPr lang="ru-RU" smtClean="0"/>
              <a:t>10.04.2026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E189-B651-4808-B923-EBBB798777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63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7654-CC2B-4A1A-9D55-9C79F824DCC2}" type="datetimeFigureOut">
              <a:rPr lang="ru-RU" smtClean="0"/>
              <a:t>10.04.2026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E189-B651-4808-B923-EBBB798777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063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7654-CC2B-4A1A-9D55-9C79F824DCC2}" type="datetimeFigureOut">
              <a:rPr lang="ru-RU" smtClean="0"/>
              <a:t>10.04.2026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E189-B651-4808-B923-EBBB798777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187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7654-CC2B-4A1A-9D55-9C79F824DCC2}" type="datetimeFigureOut">
              <a:rPr lang="ru-RU" smtClean="0"/>
              <a:t>10.04.2026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E189-B651-4808-B923-EBBB798777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111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7654-CC2B-4A1A-9D55-9C79F824DCC2}" type="datetimeFigureOut">
              <a:rPr lang="ru-RU" smtClean="0"/>
              <a:t>10.04.2026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E189-B651-4808-B923-EBBB798777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734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7654-CC2B-4A1A-9D55-9C79F824DCC2}" type="datetimeFigureOut">
              <a:rPr lang="ru-RU" smtClean="0"/>
              <a:t>10.04.2026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E189-B651-4808-B923-EBBB798777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430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7654-CC2B-4A1A-9D55-9C79F824DCC2}" type="datetimeFigureOut">
              <a:rPr lang="ru-RU" smtClean="0"/>
              <a:t>10.04.2026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E189-B651-4808-B923-EBBB798777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961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7654-CC2B-4A1A-9D55-9C79F824DCC2}" type="datetimeFigureOut">
              <a:rPr lang="ru-RU" smtClean="0"/>
              <a:t>10.04.2026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E189-B651-4808-B923-EBBB798777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09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7654-CC2B-4A1A-9D55-9C79F824DCC2}" type="datetimeFigureOut">
              <a:rPr lang="ru-RU" smtClean="0"/>
              <a:t>10.04.2026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E189-B651-4808-B923-EBBB798777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558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7654-CC2B-4A1A-9D55-9C79F824DCC2}" type="datetimeFigureOut">
              <a:rPr lang="ru-RU" smtClean="0"/>
              <a:t>10.04.2026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E189-B651-4808-B923-EBBB798777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484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77654-CC2B-4A1A-9D55-9C79F824DCC2}" type="datetimeFigureOut">
              <a:rPr lang="ru-RU" smtClean="0"/>
              <a:t>10.04.2026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BE189-B651-4808-B923-EBBB798777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9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08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04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85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04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80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75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83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00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65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43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23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5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54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70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71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40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53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45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74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906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</cp:revision>
  <dcterms:created xsi:type="dcterms:W3CDTF">2026-04-10T12:43:58Z</dcterms:created>
  <dcterms:modified xsi:type="dcterms:W3CDTF">2026-04-10T12:44:11Z</dcterms:modified>
</cp:coreProperties>
</file>