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13">
          <p15:clr>
            <a:srgbClr val="A4A3A4"/>
          </p15:clr>
        </p15:guide>
        <p15:guide id="2" pos="5634">
          <p15:clr>
            <a:srgbClr val="A4A3A4"/>
          </p15:clr>
        </p15:guide>
        <p15:guide id="3" orient="horz" pos="123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orient="horz" pos="418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9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Савельева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20" y="384"/>
      </p:cViewPr>
      <p:guideLst>
        <p:guide pos="113"/>
        <p:guide pos="5634"/>
        <p:guide orient="horz" pos="123"/>
        <p:guide orient="horz" pos="3072"/>
        <p:guide orient="horz" pos="418"/>
        <p:guide orient="horz" pos="622"/>
        <p:guide orient="horz" pos="19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038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51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398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55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74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937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65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051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542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977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3442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53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383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850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956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364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540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469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281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69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901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09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058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83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97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15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803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15.xml"/><Relationship Id="rId5" Type="http://schemas.openxmlformats.org/officeDocument/2006/relationships/slide" Target="slide10.xml"/><Relationship Id="rId10" Type="http://schemas.openxmlformats.org/officeDocument/2006/relationships/slide" Target="slide24.xml"/><Relationship Id="rId4" Type="http://schemas.openxmlformats.org/officeDocument/2006/relationships/image" Target="../media/image31.jpg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6.png"/><Relationship Id="rId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4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slide" Target="slide15.xml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12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slide" Target="slide3.xml"/><Relationship Id="rId5" Type="http://schemas.openxmlformats.org/officeDocument/2006/relationships/image" Target="../media/image37.jp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2.jpg"/><Relationship Id="rId7" Type="http://schemas.openxmlformats.org/officeDocument/2006/relationships/slide" Target="slide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43.jpg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5.jpg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10" Type="http://schemas.openxmlformats.org/officeDocument/2006/relationships/slide" Target="slide24.xml"/><Relationship Id="rId4" Type="http://schemas.openxmlformats.org/officeDocument/2006/relationships/slide" Target="slide15.xml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5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slide" Target="slide24.xml"/><Relationship Id="rId5" Type="http://schemas.openxmlformats.org/officeDocument/2006/relationships/image" Target="../media/image49.jpg"/><Relationship Id="rId10" Type="http://schemas.openxmlformats.org/officeDocument/2006/relationships/slide" Target="slide10.xml"/><Relationship Id="rId4" Type="http://schemas.openxmlformats.org/officeDocument/2006/relationships/image" Target="../media/image48.jp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4.xml"/><Relationship Id="rId5" Type="http://schemas.openxmlformats.org/officeDocument/2006/relationships/image" Target="../media/image54.jpg"/><Relationship Id="rId10" Type="http://schemas.openxmlformats.org/officeDocument/2006/relationships/slide" Target="slide10.xml"/><Relationship Id="rId4" Type="http://schemas.openxmlformats.org/officeDocument/2006/relationships/image" Target="../media/image53.jpg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slide" Target="slide10.xml"/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12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.pn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slide" Target="slide15.xml"/><Relationship Id="rId9" Type="http://schemas.openxmlformats.org/officeDocument/2006/relationships/image" Target="../media/image61.jpg"/><Relationship Id="rId1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6.png"/><Relationship Id="rId5" Type="http://schemas.openxmlformats.org/officeDocument/2006/relationships/slide" Target="slide24.xml"/><Relationship Id="rId10" Type="http://schemas.openxmlformats.org/officeDocument/2006/relationships/image" Target="../media/image5.png"/><Relationship Id="rId4" Type="http://schemas.openxmlformats.org/officeDocument/2006/relationships/slide" Target="slide10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4.xml"/><Relationship Id="rId5" Type="http://schemas.openxmlformats.org/officeDocument/2006/relationships/image" Target="../media/image65.jpg"/><Relationship Id="rId10" Type="http://schemas.openxmlformats.org/officeDocument/2006/relationships/slide" Target="slide10.xml"/><Relationship Id="rId4" Type="http://schemas.openxmlformats.org/officeDocument/2006/relationships/image" Target="../media/image64.jpg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51.png"/><Relationship Id="rId10" Type="http://schemas.openxmlformats.org/officeDocument/2006/relationships/slide" Target="slide24.xml"/><Relationship Id="rId4" Type="http://schemas.openxmlformats.org/officeDocument/2006/relationships/slide" Target="slide15.xml"/><Relationship Id="rId9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9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4.xml"/><Relationship Id="rId5" Type="http://schemas.openxmlformats.org/officeDocument/2006/relationships/image" Target="../media/image71.jpg"/><Relationship Id="rId10" Type="http://schemas.openxmlformats.org/officeDocument/2006/relationships/slide" Target="slide10.xml"/><Relationship Id="rId4" Type="http://schemas.openxmlformats.org/officeDocument/2006/relationships/image" Target="../media/image70.jpg"/><Relationship Id="rId9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g"/><Relationship Id="rId7" Type="http://schemas.openxmlformats.org/officeDocument/2006/relationships/image" Target="../media/image76.jpg"/><Relationship Id="rId12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11" Type="http://schemas.openxmlformats.org/officeDocument/2006/relationships/slide" Target="slide10.xml"/><Relationship Id="rId5" Type="http://schemas.openxmlformats.org/officeDocument/2006/relationships/slide" Target="slide15.xml"/><Relationship Id="rId10" Type="http://schemas.openxmlformats.org/officeDocument/2006/relationships/slide" Target="slide3.xml"/><Relationship Id="rId4" Type="http://schemas.openxmlformats.org/officeDocument/2006/relationships/image" Target="../media/image74.jp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24.xml"/><Relationship Id="rId7" Type="http://schemas.openxmlformats.org/officeDocument/2006/relationships/slide" Target="slide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slide" Target="slide15.xml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slide" Target="slide24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9.jpg"/><Relationship Id="rId7" Type="http://schemas.openxmlformats.org/officeDocument/2006/relationships/slide" Target="slide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0.png"/><Relationship Id="rId7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3.jpg"/><Relationship Id="rId7" Type="http://schemas.openxmlformats.org/officeDocument/2006/relationships/slide" Target="slide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24.xml"/><Relationship Id="rId5" Type="http://schemas.openxmlformats.org/officeDocument/2006/relationships/image" Target="../media/image26.png"/><Relationship Id="rId10" Type="http://schemas.openxmlformats.org/officeDocument/2006/relationships/slide" Target="slide10.xml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4.pn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28.jpg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10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61" name="Google Shape;61;p1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0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Центры 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госуслуг Москвы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428" name="Google Shape;428;p18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18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430" name="Google Shape;430;p18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18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Новые и уникальные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услуги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3076575"/>
            <a:ext cx="2689773" cy="1787378"/>
          </a:xfrm>
          <a:custGeom>
            <a:avLst/>
            <a:gdLst/>
            <a:ahLst/>
            <a:cxnLst/>
            <a:rect l="l" t="t" r="r" b="b"/>
            <a:pathLst>
              <a:path w="2689773" h="1787378" extrusionOk="0">
                <a:moveTo>
                  <a:pt x="161382" y="0"/>
                </a:moveTo>
                <a:lnTo>
                  <a:pt x="2528391" y="0"/>
                </a:lnTo>
                <a:cubicBezTo>
                  <a:pt x="2617520" y="0"/>
                  <a:pt x="2689773" y="72253"/>
                  <a:pt x="2689773" y="161382"/>
                </a:cubicBezTo>
                <a:lnTo>
                  <a:pt x="2689773" y="1625996"/>
                </a:lnTo>
                <a:cubicBezTo>
                  <a:pt x="2689773" y="1715125"/>
                  <a:pt x="2617520" y="1787378"/>
                  <a:pt x="2528391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4726" y="3084828"/>
            <a:ext cx="2242601" cy="1787378"/>
          </a:xfrm>
          <a:custGeom>
            <a:avLst/>
            <a:gdLst/>
            <a:ahLst/>
            <a:cxnLst/>
            <a:rect l="l" t="t" r="r" b="b"/>
            <a:pathLst>
              <a:path w="2242601" h="1787378" extrusionOk="0">
                <a:moveTo>
                  <a:pt x="161382" y="0"/>
                </a:moveTo>
                <a:lnTo>
                  <a:pt x="2081219" y="0"/>
                </a:lnTo>
                <a:cubicBezTo>
                  <a:pt x="2170348" y="0"/>
                  <a:pt x="2242601" y="72253"/>
                  <a:pt x="2242601" y="161382"/>
                </a:cubicBezTo>
                <a:lnTo>
                  <a:pt x="2242601" y="1625996"/>
                </a:lnTo>
                <a:cubicBezTo>
                  <a:pt x="2242601" y="1715125"/>
                  <a:pt x="2170348" y="1787378"/>
                  <a:pt x="2081219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80" name="Google Shape;480;p19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185371" y="677168"/>
            <a:ext cx="5133303" cy="222849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0073BD"/>
              </a:gs>
              <a:gs pos="2186">
                <a:srgbClr val="0073BD"/>
              </a:gs>
              <a:gs pos="70000">
                <a:srgbClr val="712285"/>
              </a:gs>
              <a:gs pos="100000">
                <a:srgbClr val="712285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9">
            <a:hlinkClick r:id="rId5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83" name="Google Shape;483;p19"/>
          <p:cNvSpPr txBox="1"/>
          <p:nvPr/>
        </p:nvSpPr>
        <p:spPr>
          <a:xfrm>
            <a:off x="255968" y="1134918"/>
            <a:ext cx="382537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ЧАТ-БОТ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Москвы»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МЕССЕНДЖЕРЕ MAX </a:t>
            </a:r>
            <a:endParaRPr/>
          </a:p>
        </p:txBody>
      </p:sp>
      <p:sp>
        <p:nvSpPr>
          <p:cNvPr id="484" name="Google Shape;484;p19"/>
          <p:cNvSpPr txBox="1"/>
          <p:nvPr/>
        </p:nvSpPr>
        <p:spPr>
          <a:xfrm>
            <a:off x="5606139" y="853415"/>
            <a:ext cx="3237014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запущен чат-бот в национальном мессенджере MAX.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Он помогает за несколько секунд получить информацию о сроках и порядке предоставления услуги, перечне необходимых для её оформления документов, а также уточнить справочную информацию об адресах и режиме работы всех 139 столичных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Чат-бот открывает доступ к мини-приложению «Мои Документы», 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авторизовавшись в котором под своей полной учетной записью на портале </a:t>
            </a:r>
            <a:r>
              <a:rPr lang="ru-RU" sz="95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пользователи могут </a:t>
            </a: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оформить предварительную запись на прием в центр госуслуг или отменить ее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если планы изменились. Также сервис позволяет проверить свою готовность к приему до визита в центр, отсканировать или сфотографировать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сохранить в цифровой профиль все необходимые документы, чтобы они были всегда под рукой и использовать их для предварительного заполнения заявления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его последующей подачи. </a:t>
            </a:r>
            <a:endParaRPr dirty="0"/>
          </a:p>
        </p:txBody>
      </p:sp>
      <p:pic>
        <p:nvPicPr>
          <p:cNvPr id="485" name="Google Shape;48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3063" y="878043"/>
            <a:ext cx="1789403" cy="178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2866" y="4362450"/>
            <a:ext cx="417691" cy="417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1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88" name="Google Shape;488;p1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89" name="Google Shape;48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19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91" name="Google Shape;491;p19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92" name="Google Shape;492;p19">
            <a:hlinkClick r:id="rId11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"/>
          <p:cNvSpPr/>
          <p:nvPr/>
        </p:nvSpPr>
        <p:spPr>
          <a:xfrm>
            <a:off x="3350018" y="679449"/>
            <a:ext cx="2745981" cy="4025900"/>
          </a:xfrm>
          <a:prstGeom prst="roundRect">
            <a:avLst>
              <a:gd name="adj" fmla="val 510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8" name="Google Shape;498;p20"/>
          <p:cNvSpPr/>
          <p:nvPr/>
        </p:nvSpPr>
        <p:spPr>
          <a:xfrm>
            <a:off x="6301795" y="679450"/>
            <a:ext cx="2643324" cy="4025900"/>
          </a:xfrm>
          <a:prstGeom prst="roundRect">
            <a:avLst>
              <a:gd name="adj" fmla="val 664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0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endParaRPr/>
          </a:p>
        </p:txBody>
      </p:sp>
      <p:sp>
        <p:nvSpPr>
          <p:cNvPr id="501" name="Google Shape;501;p20"/>
          <p:cNvSpPr txBox="1"/>
          <p:nvPr/>
        </p:nvSpPr>
        <p:spPr>
          <a:xfrm>
            <a:off x="3452675" y="1173663"/>
            <a:ext cx="2643324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рамках сервиса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видеоконсультаций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появилась возможность получить консультацию по вопросам жилищно-коммунальных услуг в режиме реального времени. 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Граждане могут получить разъяснения по жилищно-коммунальным платежам (тарифам, суммам, перерасчетам и др.) и задолженности за жилищно-коммунальные и иные услуги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едином платежном документе.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Также открыть финансовый лицевой счет для начислений за ЖКУ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реновационным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домам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новостройкам, объединить коды плательщика для единственного собственника или изменить доли собственности, скорректировать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данные в документах жилищного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spc="-3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учета и количество зарегистрированных 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выписке из домовой книги.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6405147" y="800283"/>
            <a:ext cx="2477296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 1 марта 2025 года </a:t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начали прием заявления на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реабилитацию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санаторно-курортное лечение участников СВО.</a:t>
            </a:r>
            <a:endParaRPr sz="9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dirty="0">
                <a:solidFill>
                  <a:srgbClr val="5DB4E2"/>
                </a:solidFill>
                <a:latin typeface="Verdana"/>
                <a:ea typeface="Verdana"/>
                <a:sym typeface="Verdana"/>
              </a:rPr>
              <a:t>С 1 сентября 2025 года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центрах госуслуг предоставляют услуги: 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Внесение в кредитную историю сведений 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потребительского займа (кредита).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Предоставление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 сведений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потребительского займа (кредита)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Установление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Снятие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</a:t>
            </a:r>
            <a:endParaRPr sz="95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20"/>
          <p:cNvSpPr/>
          <p:nvPr/>
        </p:nvSpPr>
        <p:spPr>
          <a:xfrm>
            <a:off x="3452675" y="778466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г. </a:t>
            </a:r>
            <a:endParaRPr sz="9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05" name="Google Shape;505;p2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06" name="Google Shape;506;p2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07" name="Google Shape;50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20">
            <a:hlinkClick r:id="rId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09" name="Google Shape;509;p20">
            <a:hlinkClick r:id="rId5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10" name="Google Shape;510;p20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11" name="Google Shape;511;p20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F2B20D-50CC-7E92-3777-E49C034746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239" t="723" r="13969" b="775"/>
          <a:stretch>
            <a:fillRect/>
          </a:stretch>
        </p:blipFill>
        <p:spPr>
          <a:xfrm>
            <a:off x="190704" y="1818167"/>
            <a:ext cx="2935651" cy="2887182"/>
          </a:xfrm>
          <a:custGeom>
            <a:avLst/>
            <a:gdLst>
              <a:gd name="connsiteX0" fmla="*/ 116007 w 2935651"/>
              <a:gd name="connsiteY0" fmla="*/ 0 h 2887182"/>
              <a:gd name="connsiteX1" fmla="*/ 2819644 w 2935651"/>
              <a:gd name="connsiteY1" fmla="*/ 0 h 2887182"/>
              <a:gd name="connsiteX2" fmla="*/ 2935651 w 2935651"/>
              <a:gd name="connsiteY2" fmla="*/ 116007 h 2887182"/>
              <a:gd name="connsiteX3" fmla="*/ 2935651 w 2935651"/>
              <a:gd name="connsiteY3" fmla="*/ 2771175 h 2887182"/>
              <a:gd name="connsiteX4" fmla="*/ 2819644 w 2935651"/>
              <a:gd name="connsiteY4" fmla="*/ 2887182 h 2887182"/>
              <a:gd name="connsiteX5" fmla="*/ 116007 w 2935651"/>
              <a:gd name="connsiteY5" fmla="*/ 2887182 h 2887182"/>
              <a:gd name="connsiteX6" fmla="*/ 0 w 2935651"/>
              <a:gd name="connsiteY6" fmla="*/ 2771175 h 2887182"/>
              <a:gd name="connsiteX7" fmla="*/ 0 w 2935651"/>
              <a:gd name="connsiteY7" fmla="*/ 116007 h 2887182"/>
              <a:gd name="connsiteX8" fmla="*/ 116007 w 2935651"/>
              <a:gd name="connsiteY8" fmla="*/ 0 h 28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5651" h="2887182">
                <a:moveTo>
                  <a:pt x="116007" y="0"/>
                </a:moveTo>
                <a:lnTo>
                  <a:pt x="2819644" y="0"/>
                </a:lnTo>
                <a:cubicBezTo>
                  <a:pt x="2883713" y="0"/>
                  <a:pt x="2935651" y="51938"/>
                  <a:pt x="2935651" y="116007"/>
                </a:cubicBezTo>
                <a:lnTo>
                  <a:pt x="2935651" y="2771175"/>
                </a:lnTo>
                <a:cubicBezTo>
                  <a:pt x="2935651" y="2835244"/>
                  <a:pt x="2883713" y="2887182"/>
                  <a:pt x="2819644" y="2887182"/>
                </a:cubicBezTo>
                <a:lnTo>
                  <a:pt x="116007" y="2887182"/>
                </a:lnTo>
                <a:cubicBezTo>
                  <a:pt x="51938" y="2887182"/>
                  <a:pt x="0" y="2835244"/>
                  <a:pt x="0" y="2771175"/>
                </a:cubicBezTo>
                <a:lnTo>
                  <a:pt x="0" y="116007"/>
                </a:lnTo>
                <a:cubicBezTo>
                  <a:pt x="0" y="51938"/>
                  <a:pt x="51938" y="0"/>
                  <a:pt x="11600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1"/>
          <p:cNvSpPr/>
          <p:nvPr/>
        </p:nvSpPr>
        <p:spPr>
          <a:xfrm>
            <a:off x="179388" y="3081755"/>
            <a:ext cx="8764587" cy="1657480"/>
          </a:xfrm>
          <a:prstGeom prst="roundRect">
            <a:avLst>
              <a:gd name="adj" fmla="val 805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1"/>
          <p:cNvSpPr/>
          <p:nvPr/>
        </p:nvSpPr>
        <p:spPr>
          <a:xfrm>
            <a:off x="184440" y="679451"/>
            <a:ext cx="5753372" cy="2367202"/>
          </a:xfrm>
          <a:custGeom>
            <a:avLst/>
            <a:gdLst/>
            <a:ahLst/>
            <a:cxnLst/>
            <a:rect l="l" t="t" r="r" b="b"/>
            <a:pathLst>
              <a:path w="1808" h="744" extrusionOk="0">
                <a:moveTo>
                  <a:pt x="1751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1" y="26"/>
                  <a:pt x="1" y="57"/>
                </a:cubicBezTo>
                <a:cubicBezTo>
                  <a:pt x="1" y="269"/>
                  <a:pt x="1" y="269"/>
                  <a:pt x="1" y="269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719"/>
                  <a:pt x="25" y="744"/>
                  <a:pt x="57" y="744"/>
                </a:cubicBezTo>
                <a:cubicBezTo>
                  <a:pt x="974" y="744"/>
                  <a:pt x="974" y="744"/>
                  <a:pt x="974" y="744"/>
                </a:cubicBezTo>
                <a:cubicBezTo>
                  <a:pt x="1005" y="744"/>
                  <a:pt x="1031" y="719"/>
                  <a:pt x="1031" y="687"/>
                </a:cubicBezTo>
                <a:cubicBezTo>
                  <a:pt x="1031" y="517"/>
                  <a:pt x="1031" y="517"/>
                  <a:pt x="1031" y="517"/>
                </a:cubicBezTo>
                <a:cubicBezTo>
                  <a:pt x="1031" y="485"/>
                  <a:pt x="1056" y="460"/>
                  <a:pt x="1087" y="460"/>
                </a:cubicBezTo>
                <a:cubicBezTo>
                  <a:pt x="1751" y="460"/>
                  <a:pt x="1751" y="460"/>
                  <a:pt x="1751" y="460"/>
                </a:cubicBezTo>
                <a:cubicBezTo>
                  <a:pt x="1783" y="460"/>
                  <a:pt x="1808" y="434"/>
                  <a:pt x="1808" y="403"/>
                </a:cubicBezTo>
                <a:cubicBezTo>
                  <a:pt x="1808" y="57"/>
                  <a:pt x="1808" y="57"/>
                  <a:pt x="1808" y="57"/>
                </a:cubicBezTo>
                <a:cubicBezTo>
                  <a:pt x="1808" y="26"/>
                  <a:pt x="1783" y="0"/>
                  <a:pt x="1751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8" name="Google Shape;518;p21"/>
          <p:cNvSpPr txBox="1"/>
          <p:nvPr/>
        </p:nvSpPr>
        <p:spPr>
          <a:xfrm>
            <a:off x="255967" y="793878"/>
            <a:ext cx="50566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ФЛАГМАНСКИЙ ОФИС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</a:t>
            </a:r>
            <a:endParaRPr/>
          </a:p>
        </p:txBody>
      </p:sp>
      <p:sp>
        <p:nvSpPr>
          <p:cNvPr id="519" name="Google Shape;519;p21"/>
          <p:cNvSpPr txBox="1"/>
          <p:nvPr/>
        </p:nvSpPr>
        <p:spPr>
          <a:xfrm>
            <a:off x="371545" y="1378613"/>
            <a:ext cx="542875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это главный окружной центр предоставления госуслуг, </a:t>
            </a:r>
            <a:b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который обеспечивает революционно новый уровень сервиса </a:t>
            </a:r>
            <a:endParaRPr dirty="0"/>
          </a:p>
        </p:txBody>
      </p:sp>
      <p:sp>
        <p:nvSpPr>
          <p:cNvPr id="520" name="Google Shape;520;p21"/>
          <p:cNvSpPr txBox="1"/>
          <p:nvPr/>
        </p:nvSpPr>
        <p:spPr>
          <a:xfrm>
            <a:off x="283276" y="2195363"/>
            <a:ext cx="285547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Главная особенность — </a:t>
            </a:r>
            <a:b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расширенный перечень услуг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дополнительных сервисов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1122" y="679450"/>
            <a:ext cx="5422853" cy="235283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1"/>
          <p:cNvSpPr/>
          <p:nvPr/>
        </p:nvSpPr>
        <p:spPr>
          <a:xfrm>
            <a:off x="6092361" y="879869"/>
            <a:ext cx="377564" cy="329750"/>
          </a:xfrm>
          <a:custGeom>
            <a:avLst/>
            <a:gdLst/>
            <a:ahLst/>
            <a:cxnLst/>
            <a:rect l="l" t="t" r="r" b="b"/>
            <a:pathLst>
              <a:path w="251" h="219" extrusionOk="0">
                <a:moveTo>
                  <a:pt x="250" y="88"/>
                </a:moveTo>
                <a:cubicBezTo>
                  <a:pt x="250" y="88"/>
                  <a:pt x="250" y="88"/>
                  <a:pt x="250" y="88"/>
                </a:cubicBezTo>
                <a:cubicBezTo>
                  <a:pt x="249" y="87"/>
                  <a:pt x="249" y="87"/>
                  <a:pt x="249" y="87"/>
                </a:cubicBezTo>
                <a:cubicBezTo>
                  <a:pt x="207" y="8"/>
                  <a:pt x="207" y="8"/>
                  <a:pt x="207" y="8"/>
                </a:cubicBezTo>
                <a:cubicBezTo>
                  <a:pt x="206" y="6"/>
                  <a:pt x="202" y="0"/>
                  <a:pt x="195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3" y="8"/>
                  <a:pt x="43" y="8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7"/>
                  <a:pt x="2" y="87"/>
                  <a:pt x="2" y="87"/>
                </a:cubicBezTo>
                <a:cubicBezTo>
                  <a:pt x="1" y="88"/>
                  <a:pt x="0" y="92"/>
                  <a:pt x="1" y="95"/>
                </a:cubicBezTo>
                <a:cubicBezTo>
                  <a:pt x="12" y="112"/>
                  <a:pt x="30" y="123"/>
                  <a:pt x="51" y="123"/>
                </a:cubicBezTo>
                <a:cubicBezTo>
                  <a:pt x="72" y="123"/>
                  <a:pt x="90" y="112"/>
                  <a:pt x="100" y="96"/>
                </a:cubicBezTo>
                <a:cubicBezTo>
                  <a:pt x="102" y="93"/>
                  <a:pt x="100" y="88"/>
                  <a:pt x="100" y="88"/>
                </a:cubicBezTo>
                <a:cubicBezTo>
                  <a:pt x="61" y="15"/>
                  <a:pt x="61" y="15"/>
                  <a:pt x="61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64" y="10"/>
                </a:cubicBezTo>
                <a:cubicBezTo>
                  <a:pt x="115" y="10"/>
                  <a:pt x="115" y="10"/>
                  <a:pt x="115" y="10"/>
                </a:cubicBezTo>
                <a:cubicBezTo>
                  <a:pt x="116" y="10"/>
                  <a:pt x="120" y="11"/>
                  <a:pt x="120" y="18"/>
                </a:cubicBezTo>
                <a:cubicBezTo>
                  <a:pt x="120" y="192"/>
                  <a:pt x="120" y="192"/>
                  <a:pt x="120" y="192"/>
                </a:cubicBezTo>
                <a:cubicBezTo>
                  <a:pt x="120" y="194"/>
                  <a:pt x="119" y="197"/>
                  <a:pt x="116" y="199"/>
                </a:cubicBezTo>
                <a:cubicBezTo>
                  <a:pt x="90" y="215"/>
                  <a:pt x="90" y="215"/>
                  <a:pt x="90" y="215"/>
                </a:cubicBezTo>
                <a:cubicBezTo>
                  <a:pt x="90" y="215"/>
                  <a:pt x="84" y="219"/>
                  <a:pt x="90" y="219"/>
                </a:cubicBezTo>
                <a:cubicBezTo>
                  <a:pt x="162" y="219"/>
                  <a:pt x="162" y="219"/>
                  <a:pt x="162" y="219"/>
                </a:cubicBezTo>
                <a:cubicBezTo>
                  <a:pt x="167" y="219"/>
                  <a:pt x="162" y="216"/>
                  <a:pt x="162" y="216"/>
                </a:cubicBezTo>
                <a:cubicBezTo>
                  <a:pt x="136" y="200"/>
                  <a:pt x="136" y="200"/>
                  <a:pt x="136" y="200"/>
                </a:cubicBezTo>
                <a:cubicBezTo>
                  <a:pt x="136" y="200"/>
                  <a:pt x="136" y="200"/>
                  <a:pt x="136" y="200"/>
                </a:cubicBezTo>
                <a:cubicBezTo>
                  <a:pt x="132" y="197"/>
                  <a:pt x="131" y="194"/>
                  <a:pt x="131" y="192"/>
                </a:cubicBezTo>
                <a:cubicBezTo>
                  <a:pt x="131" y="17"/>
                  <a:pt x="131" y="17"/>
                  <a:pt x="131" y="17"/>
                </a:cubicBezTo>
                <a:cubicBezTo>
                  <a:pt x="131" y="11"/>
                  <a:pt x="135" y="10"/>
                  <a:pt x="137" y="10"/>
                </a:cubicBezTo>
                <a:cubicBezTo>
                  <a:pt x="186" y="10"/>
                  <a:pt x="186" y="10"/>
                  <a:pt x="186" y="10"/>
                </a:cubicBezTo>
                <a:cubicBezTo>
                  <a:pt x="188" y="10"/>
                  <a:pt x="191" y="11"/>
                  <a:pt x="189" y="16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50" y="89"/>
                  <a:pt x="149" y="92"/>
                  <a:pt x="150" y="95"/>
                </a:cubicBezTo>
                <a:cubicBezTo>
                  <a:pt x="161" y="112"/>
                  <a:pt x="179" y="123"/>
                  <a:pt x="200" y="123"/>
                </a:cubicBezTo>
                <a:cubicBezTo>
                  <a:pt x="221" y="123"/>
                  <a:pt x="240" y="112"/>
                  <a:pt x="250" y="95"/>
                </a:cubicBezTo>
                <a:cubicBezTo>
                  <a:pt x="251" y="93"/>
                  <a:pt x="250" y="90"/>
                  <a:pt x="250" y="89"/>
                </a:cubicBezTo>
                <a:lnTo>
                  <a:pt x="250" y="8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1"/>
          <p:cNvSpPr txBox="1"/>
          <p:nvPr/>
        </p:nvSpPr>
        <p:spPr>
          <a:xfrm>
            <a:off x="6486252" y="818019"/>
            <a:ext cx="111197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Мой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нотариус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1"/>
          <p:cNvSpPr txBox="1"/>
          <p:nvPr/>
        </p:nvSpPr>
        <p:spPr>
          <a:xfrm>
            <a:off x="8130339" y="793878"/>
            <a:ext cx="63401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Мое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фото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p21"/>
          <p:cNvGrpSpPr/>
          <p:nvPr/>
        </p:nvGrpSpPr>
        <p:grpSpPr>
          <a:xfrm>
            <a:off x="7744684" y="858459"/>
            <a:ext cx="383437" cy="328385"/>
            <a:chOff x="7744684" y="858459"/>
            <a:chExt cx="383437" cy="328385"/>
          </a:xfrm>
        </p:grpSpPr>
        <p:sp>
          <p:nvSpPr>
            <p:cNvPr id="526" name="Google Shape;526;p21"/>
            <p:cNvSpPr/>
            <p:nvPr/>
          </p:nvSpPr>
          <p:spPr>
            <a:xfrm>
              <a:off x="7744684" y="858459"/>
              <a:ext cx="178680" cy="178680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185" y="0"/>
                  </a:moveTo>
                  <a:lnTo>
                    <a:pt x="0" y="185"/>
                  </a:lnTo>
                  <a:lnTo>
                    <a:pt x="185" y="18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7923364" y="858459"/>
              <a:ext cx="204757" cy="328384"/>
            </a:xfrm>
            <a:custGeom>
              <a:avLst/>
              <a:gdLst/>
              <a:ahLst/>
              <a:cxnLst/>
              <a:rect l="l" t="t" r="r" b="b"/>
              <a:pathLst>
                <a:path w="116" h="186" extrusionOk="0">
                  <a:moveTo>
                    <a:pt x="116" y="163"/>
                  </a:moveTo>
                  <a:cubicBezTo>
                    <a:pt x="116" y="58"/>
                    <a:pt x="116" y="58"/>
                    <a:pt x="116" y="58"/>
                  </a:cubicBezTo>
                  <a:cubicBezTo>
                    <a:pt x="116" y="45"/>
                    <a:pt x="106" y="35"/>
                    <a:pt x="93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1" y="35"/>
                    <a:pt x="57" y="32"/>
                    <a:pt x="56" y="28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3"/>
                    <a:pt x="43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2" y="46"/>
                    <a:pt x="58" y="72"/>
                    <a:pt x="58" y="105"/>
                  </a:cubicBezTo>
                  <a:cubicBezTo>
                    <a:pt x="58" y="137"/>
                    <a:pt x="32" y="163"/>
                    <a:pt x="0" y="163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6" y="186"/>
                    <a:pt x="116" y="176"/>
                    <a:pt x="116" y="163"/>
                  </a:cubicBezTo>
                  <a:close/>
                  <a:moveTo>
                    <a:pt x="85" y="74"/>
                  </a:moveTo>
                  <a:cubicBezTo>
                    <a:pt x="80" y="74"/>
                    <a:pt x="77" y="71"/>
                    <a:pt x="77" y="66"/>
                  </a:cubicBezTo>
                  <a:cubicBezTo>
                    <a:pt x="77" y="62"/>
                    <a:pt x="80" y="58"/>
                    <a:pt x="85" y="58"/>
                  </a:cubicBezTo>
                  <a:cubicBezTo>
                    <a:pt x="89" y="58"/>
                    <a:pt x="93" y="62"/>
                    <a:pt x="93" y="66"/>
                  </a:cubicBezTo>
                  <a:cubicBezTo>
                    <a:pt x="93" y="71"/>
                    <a:pt x="89" y="74"/>
                    <a:pt x="85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7744684" y="1037139"/>
              <a:ext cx="178680" cy="149705"/>
            </a:xfrm>
            <a:custGeom>
              <a:avLst/>
              <a:gdLst/>
              <a:ahLst/>
              <a:cxnLst/>
              <a:rect l="l" t="t" r="r" b="b"/>
              <a:pathLst>
                <a:path w="101" h="85" extrusionOk="0">
                  <a:moveTo>
                    <a:pt x="45" y="4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75"/>
                    <a:pt x="10" y="85"/>
                    <a:pt x="22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1" y="40"/>
                    <a:pt x="101" y="40"/>
                    <a:pt x="101" y="40"/>
                  </a:cubicBezTo>
                  <a:lnTo>
                    <a:pt x="45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" name="Google Shape;529;p21"/>
          <p:cNvSpPr txBox="1"/>
          <p:nvPr/>
        </p:nvSpPr>
        <p:spPr>
          <a:xfrm>
            <a:off x="6486252" y="1646823"/>
            <a:ext cx="12584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Мои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путешествия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1"/>
          <p:cNvGrpSpPr/>
          <p:nvPr/>
        </p:nvGrpSpPr>
        <p:grpSpPr>
          <a:xfrm>
            <a:off x="6161202" y="1672420"/>
            <a:ext cx="354059" cy="377306"/>
            <a:chOff x="6161202" y="1500220"/>
            <a:chExt cx="354059" cy="377306"/>
          </a:xfrm>
        </p:grpSpPr>
        <p:sp>
          <p:nvSpPr>
            <p:cNvPr id="531" name="Google Shape;531;p21"/>
            <p:cNvSpPr/>
            <p:nvPr/>
          </p:nvSpPr>
          <p:spPr>
            <a:xfrm>
              <a:off x="6161202" y="1547606"/>
              <a:ext cx="329919" cy="329920"/>
            </a:xfrm>
            <a:custGeom>
              <a:avLst/>
              <a:gdLst/>
              <a:ahLst/>
              <a:cxnLst/>
              <a:rect l="l" t="t" r="r" b="b"/>
              <a:pathLst>
                <a:path w="202" h="202" extrusionOk="0">
                  <a:moveTo>
                    <a:pt x="200" y="79"/>
                  </a:moveTo>
                  <a:cubicBezTo>
                    <a:pt x="193" y="87"/>
                    <a:pt x="186" y="95"/>
                    <a:pt x="182" y="106"/>
                  </a:cubicBezTo>
                  <a:cubicBezTo>
                    <a:pt x="179" y="112"/>
                    <a:pt x="174" y="115"/>
                    <a:pt x="169" y="115"/>
                  </a:cubicBezTo>
                  <a:cubicBezTo>
                    <a:pt x="163" y="115"/>
                    <a:pt x="158" y="112"/>
                    <a:pt x="156" y="106"/>
                  </a:cubicBezTo>
                  <a:cubicBezTo>
                    <a:pt x="150" y="93"/>
                    <a:pt x="142" y="84"/>
                    <a:pt x="134" y="75"/>
                  </a:cubicBezTo>
                  <a:cubicBezTo>
                    <a:pt x="132" y="73"/>
                    <a:pt x="130" y="71"/>
                    <a:pt x="12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0" y="71"/>
                    <a:pt x="114" y="81"/>
                    <a:pt x="118" y="90"/>
                  </a:cubicBezTo>
                  <a:cubicBezTo>
                    <a:pt x="120" y="95"/>
                    <a:pt x="137" y="94"/>
                    <a:pt x="136" y="107"/>
                  </a:cubicBezTo>
                  <a:cubicBezTo>
                    <a:pt x="135" y="117"/>
                    <a:pt x="148" y="120"/>
                    <a:pt x="153" y="119"/>
                  </a:cubicBezTo>
                  <a:cubicBezTo>
                    <a:pt x="157" y="118"/>
                    <a:pt x="164" y="127"/>
                    <a:pt x="161" y="130"/>
                  </a:cubicBezTo>
                  <a:cubicBezTo>
                    <a:pt x="157" y="134"/>
                    <a:pt x="150" y="134"/>
                    <a:pt x="151" y="144"/>
                  </a:cubicBezTo>
                  <a:cubicBezTo>
                    <a:pt x="152" y="146"/>
                    <a:pt x="160" y="146"/>
                    <a:pt x="160" y="150"/>
                  </a:cubicBezTo>
                  <a:cubicBezTo>
                    <a:pt x="160" y="154"/>
                    <a:pt x="156" y="159"/>
                    <a:pt x="159" y="164"/>
                  </a:cubicBezTo>
                  <a:cubicBezTo>
                    <a:pt x="160" y="165"/>
                    <a:pt x="160" y="166"/>
                    <a:pt x="161" y="166"/>
                  </a:cubicBezTo>
                  <a:cubicBezTo>
                    <a:pt x="145" y="181"/>
                    <a:pt x="124" y="190"/>
                    <a:pt x="101" y="190"/>
                  </a:cubicBezTo>
                  <a:cubicBezTo>
                    <a:pt x="52" y="190"/>
                    <a:pt x="12" y="150"/>
                    <a:pt x="12" y="101"/>
                  </a:cubicBezTo>
                  <a:cubicBezTo>
                    <a:pt x="12" y="86"/>
                    <a:pt x="16" y="72"/>
                    <a:pt x="23" y="60"/>
                  </a:cubicBezTo>
                  <a:cubicBezTo>
                    <a:pt x="23" y="76"/>
                    <a:pt x="31" y="89"/>
                    <a:pt x="35" y="93"/>
                  </a:cubicBezTo>
                  <a:cubicBezTo>
                    <a:pt x="48" y="106"/>
                    <a:pt x="67" y="102"/>
                    <a:pt x="69" y="113"/>
                  </a:cubicBezTo>
                  <a:cubicBezTo>
                    <a:pt x="72" y="124"/>
                    <a:pt x="56" y="124"/>
                    <a:pt x="57" y="132"/>
                  </a:cubicBezTo>
                  <a:cubicBezTo>
                    <a:pt x="58" y="140"/>
                    <a:pt x="78" y="143"/>
                    <a:pt x="74" y="150"/>
                  </a:cubicBezTo>
                  <a:cubicBezTo>
                    <a:pt x="68" y="160"/>
                    <a:pt x="78" y="161"/>
                    <a:pt x="75" y="174"/>
                  </a:cubicBezTo>
                  <a:cubicBezTo>
                    <a:pt x="74" y="181"/>
                    <a:pt x="84" y="182"/>
                    <a:pt x="87" y="177"/>
                  </a:cubicBezTo>
                  <a:cubicBezTo>
                    <a:pt x="90" y="173"/>
                    <a:pt x="89" y="168"/>
                    <a:pt x="95" y="162"/>
                  </a:cubicBezTo>
                  <a:cubicBezTo>
                    <a:pt x="102" y="154"/>
                    <a:pt x="118" y="153"/>
                    <a:pt x="116" y="141"/>
                  </a:cubicBezTo>
                  <a:cubicBezTo>
                    <a:pt x="113" y="121"/>
                    <a:pt x="94" y="118"/>
                    <a:pt x="85" y="113"/>
                  </a:cubicBezTo>
                  <a:cubicBezTo>
                    <a:pt x="75" y="108"/>
                    <a:pt x="78" y="95"/>
                    <a:pt x="76" y="89"/>
                  </a:cubicBezTo>
                  <a:cubicBezTo>
                    <a:pt x="73" y="80"/>
                    <a:pt x="63" y="91"/>
                    <a:pt x="57" y="86"/>
                  </a:cubicBezTo>
                  <a:cubicBezTo>
                    <a:pt x="49" y="78"/>
                    <a:pt x="59" y="66"/>
                    <a:pt x="66" y="67"/>
                  </a:cubicBezTo>
                  <a:cubicBezTo>
                    <a:pt x="82" y="67"/>
                    <a:pt x="87" y="82"/>
                    <a:pt x="92" y="82"/>
                  </a:cubicBezTo>
                  <a:cubicBezTo>
                    <a:pt x="98" y="81"/>
                    <a:pt x="101" y="73"/>
                    <a:pt x="102" y="69"/>
                  </a:cubicBezTo>
                  <a:cubicBezTo>
                    <a:pt x="104" y="60"/>
                    <a:pt x="99" y="64"/>
                    <a:pt x="97" y="60"/>
                  </a:cubicBezTo>
                  <a:cubicBezTo>
                    <a:pt x="94" y="53"/>
                    <a:pt x="107" y="47"/>
                    <a:pt x="112" y="43"/>
                  </a:cubicBezTo>
                  <a:cubicBezTo>
                    <a:pt x="113" y="42"/>
                    <a:pt x="114" y="41"/>
                    <a:pt x="114" y="41"/>
                  </a:cubicBezTo>
                  <a:cubicBezTo>
                    <a:pt x="116" y="38"/>
                    <a:pt x="114" y="35"/>
                    <a:pt x="110" y="33"/>
                  </a:cubicBezTo>
                  <a:cubicBezTo>
                    <a:pt x="103" y="29"/>
                    <a:pt x="90" y="26"/>
                    <a:pt x="90" y="19"/>
                  </a:cubicBezTo>
                  <a:cubicBezTo>
                    <a:pt x="89" y="15"/>
                    <a:pt x="97" y="13"/>
                    <a:pt x="106" y="13"/>
                  </a:cubicBezTo>
                  <a:cubicBezTo>
                    <a:pt x="108" y="13"/>
                    <a:pt x="109" y="13"/>
                    <a:pt x="110" y="13"/>
                  </a:cubicBezTo>
                  <a:cubicBezTo>
                    <a:pt x="111" y="9"/>
                    <a:pt x="112" y="5"/>
                    <a:pt x="114" y="1"/>
                  </a:cubicBezTo>
                  <a:cubicBezTo>
                    <a:pt x="110" y="0"/>
                    <a:pt x="105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93"/>
                    <a:pt x="201" y="86"/>
                    <a:pt x="200" y="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6350749" y="1500220"/>
              <a:ext cx="164512" cy="219052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48" y="3"/>
                  </a:moveTo>
                  <a:cubicBezTo>
                    <a:pt x="19" y="6"/>
                    <a:pt x="0" y="33"/>
                    <a:pt x="5" y="62"/>
                  </a:cubicBezTo>
                  <a:cubicBezTo>
                    <a:pt x="10" y="90"/>
                    <a:pt x="36" y="99"/>
                    <a:pt x="49" y="131"/>
                  </a:cubicBezTo>
                  <a:cubicBezTo>
                    <a:pt x="51" y="134"/>
                    <a:pt x="55" y="134"/>
                    <a:pt x="56" y="132"/>
                  </a:cubicBezTo>
                  <a:cubicBezTo>
                    <a:pt x="70" y="96"/>
                    <a:pt x="101" y="89"/>
                    <a:pt x="101" y="52"/>
                  </a:cubicBezTo>
                  <a:cubicBezTo>
                    <a:pt x="101" y="23"/>
                    <a:pt x="77" y="0"/>
                    <a:pt x="48" y="3"/>
                  </a:cubicBezTo>
                  <a:close/>
                  <a:moveTo>
                    <a:pt x="53" y="77"/>
                  </a:moveTo>
                  <a:cubicBezTo>
                    <a:pt x="38" y="77"/>
                    <a:pt x="27" y="66"/>
                    <a:pt x="27" y="52"/>
                  </a:cubicBezTo>
                  <a:cubicBezTo>
                    <a:pt x="27" y="37"/>
                    <a:pt x="38" y="26"/>
                    <a:pt x="53" y="26"/>
                  </a:cubicBezTo>
                  <a:cubicBezTo>
                    <a:pt x="67" y="26"/>
                    <a:pt x="78" y="37"/>
                    <a:pt x="78" y="52"/>
                  </a:cubicBezTo>
                  <a:cubicBezTo>
                    <a:pt x="78" y="66"/>
                    <a:pt x="67" y="77"/>
                    <a:pt x="53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21"/>
          <p:cNvSpPr txBox="1"/>
          <p:nvPr/>
        </p:nvSpPr>
        <p:spPr>
          <a:xfrm>
            <a:off x="4346400" y="2416329"/>
            <a:ext cx="123871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Регистрация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ТС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21"/>
          <p:cNvGrpSpPr/>
          <p:nvPr/>
        </p:nvGrpSpPr>
        <p:grpSpPr>
          <a:xfrm>
            <a:off x="3970516" y="2468948"/>
            <a:ext cx="420911" cy="334879"/>
            <a:chOff x="3970516" y="2468948"/>
            <a:chExt cx="420911" cy="334879"/>
          </a:xfrm>
        </p:grpSpPr>
        <p:sp>
          <p:nvSpPr>
            <p:cNvPr id="535" name="Google Shape;535;p21"/>
            <p:cNvSpPr/>
            <p:nvPr/>
          </p:nvSpPr>
          <p:spPr>
            <a:xfrm>
              <a:off x="3970516" y="2468948"/>
              <a:ext cx="242371" cy="334879"/>
            </a:xfrm>
            <a:custGeom>
              <a:avLst/>
              <a:gdLst/>
              <a:ahLst/>
              <a:cxnLst/>
              <a:rect l="l" t="t" r="r" b="b"/>
              <a:pathLst>
                <a:path w="143" h="198" extrusionOk="0">
                  <a:moveTo>
                    <a:pt x="60" y="17"/>
                  </a:moveTo>
                  <a:cubicBezTo>
                    <a:pt x="50" y="24"/>
                    <a:pt x="42" y="41"/>
                    <a:pt x="3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9"/>
                    <a:pt x="4" y="60"/>
                    <a:pt x="2" y="62"/>
                  </a:cubicBezTo>
                  <a:cubicBezTo>
                    <a:pt x="1" y="63"/>
                    <a:pt x="0" y="65"/>
                    <a:pt x="1" y="6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0"/>
                    <a:pt x="8" y="93"/>
                    <a:pt x="12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2" y="102"/>
                    <a:pt x="8" y="113"/>
                    <a:pt x="8" y="124"/>
                  </a:cubicBezTo>
                  <a:cubicBezTo>
                    <a:pt x="8" y="138"/>
                    <a:pt x="13" y="151"/>
                    <a:pt x="23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23" y="193"/>
                    <a:pt x="28" y="198"/>
                    <a:pt x="34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65" y="198"/>
                    <a:pt x="70" y="193"/>
                    <a:pt x="70" y="187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60" y="53"/>
                    <a:pt x="67" y="39"/>
                    <a:pt x="72" y="35"/>
                  </a:cubicBezTo>
                  <a:cubicBezTo>
                    <a:pt x="86" y="26"/>
                    <a:pt x="115" y="21"/>
                    <a:pt x="143" y="22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11" y="0"/>
                    <a:pt x="78" y="6"/>
                    <a:pt x="60" y="17"/>
                  </a:cubicBezTo>
                  <a:close/>
                  <a:moveTo>
                    <a:pt x="61" y="106"/>
                  </a:moveTo>
                  <a:cubicBezTo>
                    <a:pt x="73" y="106"/>
                    <a:pt x="82" y="115"/>
                    <a:pt x="82" y="127"/>
                  </a:cubicBezTo>
                  <a:cubicBezTo>
                    <a:pt x="82" y="138"/>
                    <a:pt x="73" y="148"/>
                    <a:pt x="61" y="148"/>
                  </a:cubicBezTo>
                  <a:cubicBezTo>
                    <a:pt x="49" y="148"/>
                    <a:pt x="40" y="138"/>
                    <a:pt x="40" y="127"/>
                  </a:cubicBezTo>
                  <a:cubicBezTo>
                    <a:pt x="40" y="115"/>
                    <a:pt x="49" y="106"/>
                    <a:pt x="61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4212887" y="2468948"/>
              <a:ext cx="178540" cy="292325"/>
            </a:xfrm>
            <a:custGeom>
              <a:avLst/>
              <a:gdLst/>
              <a:ahLst/>
              <a:cxnLst/>
              <a:rect l="l" t="t" r="r" b="b"/>
              <a:pathLst>
                <a:path w="106" h="173" extrusionOk="0">
                  <a:moveTo>
                    <a:pt x="100" y="62"/>
                  </a:moveTo>
                  <a:cubicBezTo>
                    <a:pt x="93" y="55"/>
                    <a:pt x="82" y="55"/>
                    <a:pt x="75" y="62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29"/>
                    <a:pt x="68" y="25"/>
                    <a:pt x="64" y="22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7" y="4"/>
                    <a:pt x="46" y="4"/>
                  </a:cubicBezTo>
                  <a:cubicBezTo>
                    <a:pt x="46" y="4"/>
                    <a:pt x="41" y="0"/>
                    <a:pt x="35" y="0"/>
                  </a:cubicBezTo>
                  <a:cubicBezTo>
                    <a:pt x="29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4"/>
                    <a:pt x="26" y="46"/>
                    <a:pt x="29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0"/>
                    <a:pt x="17" y="121"/>
                    <a:pt x="17" y="122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7"/>
                    <a:pt x="15" y="151"/>
                    <a:pt x="19" y="150"/>
                  </a:cubicBezTo>
                  <a:cubicBezTo>
                    <a:pt x="40" y="145"/>
                    <a:pt x="40" y="145"/>
                    <a:pt x="40" y="145"/>
                  </a:cubicBezTo>
                  <a:cubicBezTo>
                    <a:pt x="41" y="145"/>
                    <a:pt x="42" y="144"/>
                    <a:pt x="43" y="143"/>
                  </a:cubicBezTo>
                  <a:cubicBezTo>
                    <a:pt x="43" y="143"/>
                    <a:pt x="45" y="142"/>
                    <a:pt x="47" y="140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7" y="173"/>
                    <a:pt x="69" y="171"/>
                    <a:pt x="69" y="168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106" y="80"/>
                    <a:pt x="106" y="69"/>
                    <a:pt x="100" y="62"/>
                  </a:cubicBezTo>
                  <a:close/>
                  <a:moveTo>
                    <a:pt x="35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7" y="12"/>
                    <a:pt x="39" y="12"/>
                    <a:pt x="40" y="14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31"/>
                    <a:pt x="58" y="32"/>
                    <a:pt x="58" y="34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12"/>
                  </a:lnTo>
                  <a:close/>
                  <a:moveTo>
                    <a:pt x="36" y="134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2" y="125"/>
                    <a:pt x="33" y="126"/>
                    <a:pt x="35" y="127"/>
                  </a:cubicBezTo>
                  <a:cubicBezTo>
                    <a:pt x="36" y="128"/>
                    <a:pt x="37" y="130"/>
                    <a:pt x="38" y="132"/>
                  </a:cubicBezTo>
                  <a:lnTo>
                    <a:pt x="36" y="134"/>
                  </a:lnTo>
                  <a:close/>
                  <a:moveTo>
                    <a:pt x="47" y="123"/>
                  </a:moveTo>
                  <a:cubicBezTo>
                    <a:pt x="46" y="122"/>
                    <a:pt x="44" y="120"/>
                    <a:pt x="43" y="119"/>
                  </a:cubicBezTo>
                  <a:cubicBezTo>
                    <a:pt x="42" y="118"/>
                    <a:pt x="40" y="116"/>
                    <a:pt x="38" y="115"/>
                  </a:cubicBezTo>
                  <a:cubicBezTo>
                    <a:pt x="41" y="113"/>
                    <a:pt x="69" y="84"/>
                    <a:pt x="71" y="82"/>
                  </a:cubicBezTo>
                  <a:cubicBezTo>
                    <a:pt x="79" y="90"/>
                    <a:pt x="79" y="90"/>
                    <a:pt x="79" y="90"/>
                  </a:cubicBezTo>
                  <a:lnTo>
                    <a:pt x="47" y="123"/>
                  </a:lnTo>
                  <a:close/>
                  <a:moveTo>
                    <a:pt x="91" y="78"/>
                  </a:moveTo>
                  <a:cubicBezTo>
                    <a:pt x="87" y="82"/>
                    <a:pt x="87" y="82"/>
                    <a:pt x="87" y="82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6" y="68"/>
                    <a:pt x="89" y="68"/>
                    <a:pt x="91" y="70"/>
                  </a:cubicBezTo>
                  <a:cubicBezTo>
                    <a:pt x="94" y="72"/>
                    <a:pt x="94" y="76"/>
                    <a:pt x="91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21"/>
          <p:cNvSpPr txBox="1"/>
          <p:nvPr/>
        </p:nvSpPr>
        <p:spPr>
          <a:xfrm>
            <a:off x="6067128" y="2399931"/>
            <a:ext cx="278314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Оформление гражданства РФ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детям в упрощенном порядке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21"/>
          <p:cNvGrpSpPr/>
          <p:nvPr/>
        </p:nvGrpSpPr>
        <p:grpSpPr>
          <a:xfrm>
            <a:off x="5765504" y="2433519"/>
            <a:ext cx="292097" cy="332665"/>
            <a:chOff x="6049125" y="2433519"/>
            <a:chExt cx="292097" cy="332665"/>
          </a:xfrm>
        </p:grpSpPr>
        <p:sp>
          <p:nvSpPr>
            <p:cNvPr id="539" name="Google Shape;539;p21"/>
            <p:cNvSpPr/>
            <p:nvPr/>
          </p:nvSpPr>
          <p:spPr>
            <a:xfrm>
              <a:off x="6096185" y="2543055"/>
              <a:ext cx="140369" cy="145237"/>
            </a:xfrm>
            <a:custGeom>
              <a:avLst/>
              <a:gdLst/>
              <a:ahLst/>
              <a:cxnLst/>
              <a:rect l="l" t="t" r="r" b="b"/>
              <a:pathLst>
                <a:path w="840" h="874" extrusionOk="0">
                  <a:moveTo>
                    <a:pt x="781" y="331"/>
                  </a:moveTo>
                  <a:cubicBezTo>
                    <a:pt x="808" y="322"/>
                    <a:pt x="837" y="304"/>
                    <a:pt x="840" y="282"/>
                  </a:cubicBezTo>
                  <a:cubicBezTo>
                    <a:pt x="840" y="281"/>
                    <a:pt x="840" y="280"/>
                    <a:pt x="838" y="279"/>
                  </a:cubicBezTo>
                  <a:cubicBezTo>
                    <a:pt x="825" y="276"/>
                    <a:pt x="806" y="279"/>
                    <a:pt x="791" y="284"/>
                  </a:cubicBezTo>
                  <a:cubicBezTo>
                    <a:pt x="792" y="284"/>
                    <a:pt x="793" y="283"/>
                    <a:pt x="794" y="282"/>
                  </a:cubicBezTo>
                  <a:cubicBezTo>
                    <a:pt x="796" y="281"/>
                    <a:pt x="796" y="281"/>
                    <a:pt x="796" y="281"/>
                  </a:cubicBezTo>
                  <a:cubicBezTo>
                    <a:pt x="812" y="269"/>
                    <a:pt x="833" y="254"/>
                    <a:pt x="831" y="229"/>
                  </a:cubicBezTo>
                  <a:cubicBezTo>
                    <a:pt x="831" y="228"/>
                    <a:pt x="830" y="227"/>
                    <a:pt x="829" y="227"/>
                  </a:cubicBezTo>
                  <a:cubicBezTo>
                    <a:pt x="811" y="226"/>
                    <a:pt x="793" y="233"/>
                    <a:pt x="779" y="240"/>
                  </a:cubicBezTo>
                  <a:cubicBezTo>
                    <a:pt x="785" y="235"/>
                    <a:pt x="792" y="230"/>
                    <a:pt x="798" y="225"/>
                  </a:cubicBezTo>
                  <a:cubicBezTo>
                    <a:pt x="813" y="210"/>
                    <a:pt x="827" y="184"/>
                    <a:pt x="815" y="158"/>
                  </a:cubicBezTo>
                  <a:cubicBezTo>
                    <a:pt x="815" y="157"/>
                    <a:pt x="814" y="157"/>
                    <a:pt x="814" y="157"/>
                  </a:cubicBezTo>
                  <a:cubicBezTo>
                    <a:pt x="813" y="156"/>
                    <a:pt x="812" y="157"/>
                    <a:pt x="812" y="157"/>
                  </a:cubicBezTo>
                  <a:cubicBezTo>
                    <a:pt x="794" y="172"/>
                    <a:pt x="779" y="187"/>
                    <a:pt x="764" y="201"/>
                  </a:cubicBezTo>
                  <a:cubicBezTo>
                    <a:pt x="749" y="214"/>
                    <a:pt x="736" y="227"/>
                    <a:pt x="721" y="239"/>
                  </a:cubicBezTo>
                  <a:cubicBezTo>
                    <a:pt x="752" y="209"/>
                    <a:pt x="781" y="170"/>
                    <a:pt x="789" y="144"/>
                  </a:cubicBezTo>
                  <a:cubicBezTo>
                    <a:pt x="801" y="107"/>
                    <a:pt x="787" y="92"/>
                    <a:pt x="779" y="86"/>
                  </a:cubicBezTo>
                  <a:cubicBezTo>
                    <a:pt x="778" y="85"/>
                    <a:pt x="777" y="85"/>
                    <a:pt x="777" y="85"/>
                  </a:cubicBezTo>
                  <a:cubicBezTo>
                    <a:pt x="776" y="86"/>
                    <a:pt x="776" y="86"/>
                    <a:pt x="775" y="87"/>
                  </a:cubicBezTo>
                  <a:cubicBezTo>
                    <a:pt x="754" y="130"/>
                    <a:pt x="728" y="171"/>
                    <a:pt x="701" y="203"/>
                  </a:cubicBezTo>
                  <a:cubicBezTo>
                    <a:pt x="701" y="203"/>
                    <a:pt x="701" y="204"/>
                    <a:pt x="701" y="205"/>
                  </a:cubicBezTo>
                  <a:cubicBezTo>
                    <a:pt x="701" y="204"/>
                    <a:pt x="700" y="203"/>
                    <a:pt x="700" y="202"/>
                  </a:cubicBezTo>
                  <a:cubicBezTo>
                    <a:pt x="699" y="201"/>
                    <a:pt x="698" y="200"/>
                    <a:pt x="697" y="201"/>
                  </a:cubicBezTo>
                  <a:cubicBezTo>
                    <a:pt x="696" y="201"/>
                    <a:pt x="696" y="201"/>
                    <a:pt x="695" y="202"/>
                  </a:cubicBezTo>
                  <a:cubicBezTo>
                    <a:pt x="690" y="217"/>
                    <a:pt x="676" y="235"/>
                    <a:pt x="659" y="249"/>
                  </a:cubicBezTo>
                  <a:cubicBezTo>
                    <a:pt x="658" y="250"/>
                    <a:pt x="658" y="251"/>
                    <a:pt x="658" y="251"/>
                  </a:cubicBezTo>
                  <a:cubicBezTo>
                    <a:pt x="659" y="257"/>
                    <a:pt x="659" y="260"/>
                    <a:pt x="659" y="264"/>
                  </a:cubicBezTo>
                  <a:cubicBezTo>
                    <a:pt x="659" y="265"/>
                    <a:pt x="659" y="265"/>
                    <a:pt x="659" y="265"/>
                  </a:cubicBezTo>
                  <a:cubicBezTo>
                    <a:pt x="659" y="266"/>
                    <a:pt x="659" y="266"/>
                    <a:pt x="659" y="266"/>
                  </a:cubicBezTo>
                  <a:cubicBezTo>
                    <a:pt x="659" y="259"/>
                    <a:pt x="658" y="251"/>
                    <a:pt x="656" y="245"/>
                  </a:cubicBezTo>
                  <a:cubicBezTo>
                    <a:pt x="656" y="244"/>
                    <a:pt x="655" y="243"/>
                    <a:pt x="654" y="243"/>
                  </a:cubicBezTo>
                  <a:cubicBezTo>
                    <a:pt x="653" y="243"/>
                    <a:pt x="652" y="243"/>
                    <a:pt x="652" y="244"/>
                  </a:cubicBezTo>
                  <a:cubicBezTo>
                    <a:pt x="643" y="255"/>
                    <a:pt x="632" y="266"/>
                    <a:pt x="621" y="276"/>
                  </a:cubicBezTo>
                  <a:cubicBezTo>
                    <a:pt x="606" y="291"/>
                    <a:pt x="591" y="305"/>
                    <a:pt x="585" y="319"/>
                  </a:cubicBezTo>
                  <a:cubicBezTo>
                    <a:pt x="585" y="319"/>
                    <a:pt x="585" y="319"/>
                    <a:pt x="585" y="319"/>
                  </a:cubicBezTo>
                  <a:cubicBezTo>
                    <a:pt x="579" y="334"/>
                    <a:pt x="587" y="342"/>
                    <a:pt x="594" y="349"/>
                  </a:cubicBezTo>
                  <a:cubicBezTo>
                    <a:pt x="598" y="353"/>
                    <a:pt x="602" y="357"/>
                    <a:pt x="604" y="363"/>
                  </a:cubicBezTo>
                  <a:cubicBezTo>
                    <a:pt x="609" y="383"/>
                    <a:pt x="592" y="393"/>
                    <a:pt x="577" y="398"/>
                  </a:cubicBezTo>
                  <a:cubicBezTo>
                    <a:pt x="563" y="403"/>
                    <a:pt x="544" y="398"/>
                    <a:pt x="537" y="383"/>
                  </a:cubicBezTo>
                  <a:cubicBezTo>
                    <a:pt x="537" y="381"/>
                    <a:pt x="534" y="381"/>
                    <a:pt x="532" y="381"/>
                  </a:cubicBezTo>
                  <a:cubicBezTo>
                    <a:pt x="532" y="381"/>
                    <a:pt x="531" y="381"/>
                    <a:pt x="531" y="381"/>
                  </a:cubicBezTo>
                  <a:cubicBezTo>
                    <a:pt x="540" y="381"/>
                    <a:pt x="548" y="377"/>
                    <a:pt x="553" y="371"/>
                  </a:cubicBezTo>
                  <a:cubicBezTo>
                    <a:pt x="558" y="364"/>
                    <a:pt x="559" y="356"/>
                    <a:pt x="555" y="347"/>
                  </a:cubicBezTo>
                  <a:cubicBezTo>
                    <a:pt x="555" y="346"/>
                    <a:pt x="554" y="346"/>
                    <a:pt x="554" y="345"/>
                  </a:cubicBezTo>
                  <a:cubicBezTo>
                    <a:pt x="553" y="345"/>
                    <a:pt x="552" y="345"/>
                    <a:pt x="552" y="346"/>
                  </a:cubicBezTo>
                  <a:cubicBezTo>
                    <a:pt x="544" y="353"/>
                    <a:pt x="535" y="354"/>
                    <a:pt x="522" y="349"/>
                  </a:cubicBezTo>
                  <a:cubicBezTo>
                    <a:pt x="512" y="346"/>
                    <a:pt x="505" y="340"/>
                    <a:pt x="499" y="332"/>
                  </a:cubicBezTo>
                  <a:cubicBezTo>
                    <a:pt x="503" y="335"/>
                    <a:pt x="508" y="337"/>
                    <a:pt x="514" y="337"/>
                  </a:cubicBezTo>
                  <a:cubicBezTo>
                    <a:pt x="516" y="337"/>
                    <a:pt x="518" y="336"/>
                    <a:pt x="521" y="336"/>
                  </a:cubicBezTo>
                  <a:cubicBezTo>
                    <a:pt x="527" y="334"/>
                    <a:pt x="532" y="330"/>
                    <a:pt x="534" y="324"/>
                  </a:cubicBezTo>
                  <a:cubicBezTo>
                    <a:pt x="534" y="323"/>
                    <a:pt x="534" y="323"/>
                    <a:pt x="533" y="322"/>
                  </a:cubicBezTo>
                  <a:cubicBezTo>
                    <a:pt x="532" y="321"/>
                    <a:pt x="532" y="321"/>
                    <a:pt x="531" y="321"/>
                  </a:cubicBezTo>
                  <a:cubicBezTo>
                    <a:pt x="524" y="324"/>
                    <a:pt x="518" y="324"/>
                    <a:pt x="512" y="321"/>
                  </a:cubicBezTo>
                  <a:cubicBezTo>
                    <a:pt x="504" y="317"/>
                    <a:pt x="498" y="308"/>
                    <a:pt x="494" y="295"/>
                  </a:cubicBezTo>
                  <a:cubicBezTo>
                    <a:pt x="493" y="293"/>
                    <a:pt x="492" y="293"/>
                    <a:pt x="491" y="293"/>
                  </a:cubicBezTo>
                  <a:cubicBezTo>
                    <a:pt x="491" y="293"/>
                    <a:pt x="491" y="293"/>
                    <a:pt x="491" y="293"/>
                  </a:cubicBezTo>
                  <a:cubicBezTo>
                    <a:pt x="491" y="288"/>
                    <a:pt x="491" y="282"/>
                    <a:pt x="491" y="277"/>
                  </a:cubicBezTo>
                  <a:cubicBezTo>
                    <a:pt x="491" y="277"/>
                    <a:pt x="492" y="278"/>
                    <a:pt x="492" y="278"/>
                  </a:cubicBezTo>
                  <a:cubicBezTo>
                    <a:pt x="492" y="278"/>
                    <a:pt x="492" y="278"/>
                    <a:pt x="492" y="278"/>
                  </a:cubicBezTo>
                  <a:cubicBezTo>
                    <a:pt x="493" y="278"/>
                    <a:pt x="494" y="277"/>
                    <a:pt x="495" y="276"/>
                  </a:cubicBezTo>
                  <a:cubicBezTo>
                    <a:pt x="500" y="258"/>
                    <a:pt x="514" y="235"/>
                    <a:pt x="529" y="223"/>
                  </a:cubicBezTo>
                  <a:cubicBezTo>
                    <a:pt x="529" y="223"/>
                    <a:pt x="529" y="223"/>
                    <a:pt x="529" y="224"/>
                  </a:cubicBezTo>
                  <a:cubicBezTo>
                    <a:pt x="530" y="225"/>
                    <a:pt x="531" y="225"/>
                    <a:pt x="532" y="226"/>
                  </a:cubicBezTo>
                  <a:cubicBezTo>
                    <a:pt x="532" y="226"/>
                    <a:pt x="533" y="226"/>
                    <a:pt x="533" y="226"/>
                  </a:cubicBezTo>
                  <a:cubicBezTo>
                    <a:pt x="536" y="226"/>
                    <a:pt x="541" y="223"/>
                    <a:pt x="546" y="220"/>
                  </a:cubicBezTo>
                  <a:cubicBezTo>
                    <a:pt x="546" y="220"/>
                    <a:pt x="546" y="220"/>
                    <a:pt x="546" y="219"/>
                  </a:cubicBezTo>
                  <a:cubicBezTo>
                    <a:pt x="546" y="220"/>
                    <a:pt x="546" y="220"/>
                    <a:pt x="546" y="220"/>
                  </a:cubicBezTo>
                  <a:cubicBezTo>
                    <a:pt x="546" y="222"/>
                    <a:pt x="547" y="223"/>
                    <a:pt x="548" y="223"/>
                  </a:cubicBezTo>
                  <a:cubicBezTo>
                    <a:pt x="551" y="222"/>
                    <a:pt x="551" y="222"/>
                    <a:pt x="551" y="222"/>
                  </a:cubicBezTo>
                  <a:cubicBezTo>
                    <a:pt x="564" y="222"/>
                    <a:pt x="582" y="221"/>
                    <a:pt x="587" y="241"/>
                  </a:cubicBezTo>
                  <a:cubicBezTo>
                    <a:pt x="588" y="242"/>
                    <a:pt x="588" y="242"/>
                    <a:pt x="589" y="242"/>
                  </a:cubicBezTo>
                  <a:cubicBezTo>
                    <a:pt x="589" y="242"/>
                    <a:pt x="590" y="242"/>
                    <a:pt x="590" y="242"/>
                  </a:cubicBezTo>
                  <a:cubicBezTo>
                    <a:pt x="590" y="242"/>
                    <a:pt x="591" y="242"/>
                    <a:pt x="592" y="241"/>
                  </a:cubicBezTo>
                  <a:cubicBezTo>
                    <a:pt x="593" y="239"/>
                    <a:pt x="594" y="235"/>
                    <a:pt x="593" y="232"/>
                  </a:cubicBezTo>
                  <a:cubicBezTo>
                    <a:pt x="593" y="229"/>
                    <a:pt x="590" y="225"/>
                    <a:pt x="587" y="223"/>
                  </a:cubicBezTo>
                  <a:cubicBezTo>
                    <a:pt x="574" y="214"/>
                    <a:pt x="561" y="215"/>
                    <a:pt x="549" y="218"/>
                  </a:cubicBezTo>
                  <a:cubicBezTo>
                    <a:pt x="550" y="217"/>
                    <a:pt x="550" y="217"/>
                    <a:pt x="550" y="217"/>
                  </a:cubicBezTo>
                  <a:cubicBezTo>
                    <a:pt x="553" y="215"/>
                    <a:pt x="557" y="212"/>
                    <a:pt x="562" y="209"/>
                  </a:cubicBezTo>
                  <a:cubicBezTo>
                    <a:pt x="561" y="210"/>
                    <a:pt x="561" y="210"/>
                    <a:pt x="561" y="211"/>
                  </a:cubicBezTo>
                  <a:cubicBezTo>
                    <a:pt x="562" y="212"/>
                    <a:pt x="562" y="213"/>
                    <a:pt x="564" y="213"/>
                  </a:cubicBezTo>
                  <a:cubicBezTo>
                    <a:pt x="586" y="214"/>
                    <a:pt x="594" y="220"/>
                    <a:pt x="601" y="226"/>
                  </a:cubicBezTo>
                  <a:cubicBezTo>
                    <a:pt x="605" y="229"/>
                    <a:pt x="609" y="232"/>
                    <a:pt x="615" y="234"/>
                  </a:cubicBezTo>
                  <a:cubicBezTo>
                    <a:pt x="617" y="235"/>
                    <a:pt x="620" y="235"/>
                    <a:pt x="622" y="235"/>
                  </a:cubicBezTo>
                  <a:cubicBezTo>
                    <a:pt x="632" y="235"/>
                    <a:pt x="643" y="230"/>
                    <a:pt x="648" y="220"/>
                  </a:cubicBezTo>
                  <a:cubicBezTo>
                    <a:pt x="648" y="219"/>
                    <a:pt x="648" y="218"/>
                    <a:pt x="647" y="217"/>
                  </a:cubicBezTo>
                  <a:cubicBezTo>
                    <a:pt x="646" y="216"/>
                    <a:pt x="645" y="216"/>
                    <a:pt x="644" y="217"/>
                  </a:cubicBezTo>
                  <a:cubicBezTo>
                    <a:pt x="637" y="221"/>
                    <a:pt x="630" y="221"/>
                    <a:pt x="619" y="219"/>
                  </a:cubicBezTo>
                  <a:cubicBezTo>
                    <a:pt x="615" y="218"/>
                    <a:pt x="611" y="216"/>
                    <a:pt x="606" y="214"/>
                  </a:cubicBezTo>
                  <a:cubicBezTo>
                    <a:pt x="600" y="211"/>
                    <a:pt x="593" y="208"/>
                    <a:pt x="585" y="207"/>
                  </a:cubicBezTo>
                  <a:cubicBezTo>
                    <a:pt x="585" y="207"/>
                    <a:pt x="585" y="207"/>
                    <a:pt x="585" y="207"/>
                  </a:cubicBezTo>
                  <a:cubicBezTo>
                    <a:pt x="583" y="207"/>
                    <a:pt x="583" y="207"/>
                    <a:pt x="583" y="207"/>
                  </a:cubicBezTo>
                  <a:cubicBezTo>
                    <a:pt x="577" y="206"/>
                    <a:pt x="571" y="206"/>
                    <a:pt x="565" y="208"/>
                  </a:cubicBezTo>
                  <a:cubicBezTo>
                    <a:pt x="574" y="203"/>
                    <a:pt x="584" y="198"/>
                    <a:pt x="594" y="197"/>
                  </a:cubicBezTo>
                  <a:cubicBezTo>
                    <a:pt x="605" y="197"/>
                    <a:pt x="616" y="201"/>
                    <a:pt x="622" y="207"/>
                  </a:cubicBezTo>
                  <a:cubicBezTo>
                    <a:pt x="623" y="208"/>
                    <a:pt x="624" y="208"/>
                    <a:pt x="625" y="207"/>
                  </a:cubicBezTo>
                  <a:cubicBezTo>
                    <a:pt x="632" y="201"/>
                    <a:pt x="633" y="185"/>
                    <a:pt x="630" y="177"/>
                  </a:cubicBezTo>
                  <a:cubicBezTo>
                    <a:pt x="625" y="165"/>
                    <a:pt x="609" y="158"/>
                    <a:pt x="597" y="159"/>
                  </a:cubicBezTo>
                  <a:cubicBezTo>
                    <a:pt x="597" y="159"/>
                    <a:pt x="596" y="160"/>
                    <a:pt x="596" y="160"/>
                  </a:cubicBezTo>
                  <a:cubicBezTo>
                    <a:pt x="595" y="161"/>
                    <a:pt x="595" y="162"/>
                    <a:pt x="594" y="162"/>
                  </a:cubicBezTo>
                  <a:cubicBezTo>
                    <a:pt x="594" y="162"/>
                    <a:pt x="595" y="161"/>
                    <a:pt x="595" y="160"/>
                  </a:cubicBezTo>
                  <a:cubicBezTo>
                    <a:pt x="597" y="158"/>
                    <a:pt x="597" y="156"/>
                    <a:pt x="596" y="154"/>
                  </a:cubicBezTo>
                  <a:cubicBezTo>
                    <a:pt x="595" y="152"/>
                    <a:pt x="592" y="151"/>
                    <a:pt x="590" y="151"/>
                  </a:cubicBezTo>
                  <a:cubicBezTo>
                    <a:pt x="589" y="151"/>
                    <a:pt x="588" y="151"/>
                    <a:pt x="588" y="152"/>
                  </a:cubicBezTo>
                  <a:cubicBezTo>
                    <a:pt x="588" y="149"/>
                    <a:pt x="588" y="148"/>
                    <a:pt x="587" y="146"/>
                  </a:cubicBezTo>
                  <a:cubicBezTo>
                    <a:pt x="586" y="145"/>
                    <a:pt x="585" y="145"/>
                    <a:pt x="583" y="145"/>
                  </a:cubicBezTo>
                  <a:cubicBezTo>
                    <a:pt x="583" y="145"/>
                    <a:pt x="583" y="145"/>
                    <a:pt x="582" y="145"/>
                  </a:cubicBezTo>
                  <a:cubicBezTo>
                    <a:pt x="582" y="145"/>
                    <a:pt x="583" y="144"/>
                    <a:pt x="583" y="144"/>
                  </a:cubicBezTo>
                  <a:cubicBezTo>
                    <a:pt x="583" y="143"/>
                    <a:pt x="583" y="143"/>
                    <a:pt x="583" y="143"/>
                  </a:cubicBezTo>
                  <a:cubicBezTo>
                    <a:pt x="583" y="143"/>
                    <a:pt x="582" y="142"/>
                    <a:pt x="582" y="142"/>
                  </a:cubicBezTo>
                  <a:cubicBezTo>
                    <a:pt x="582" y="142"/>
                    <a:pt x="583" y="142"/>
                    <a:pt x="583" y="141"/>
                  </a:cubicBezTo>
                  <a:cubicBezTo>
                    <a:pt x="583" y="140"/>
                    <a:pt x="583" y="140"/>
                    <a:pt x="583" y="140"/>
                  </a:cubicBezTo>
                  <a:cubicBezTo>
                    <a:pt x="583" y="140"/>
                    <a:pt x="582" y="139"/>
                    <a:pt x="582" y="139"/>
                  </a:cubicBezTo>
                  <a:cubicBezTo>
                    <a:pt x="582" y="138"/>
                    <a:pt x="583" y="138"/>
                    <a:pt x="583" y="137"/>
                  </a:cubicBezTo>
                  <a:cubicBezTo>
                    <a:pt x="583" y="135"/>
                    <a:pt x="583" y="135"/>
                    <a:pt x="583" y="135"/>
                  </a:cubicBezTo>
                  <a:cubicBezTo>
                    <a:pt x="583" y="135"/>
                    <a:pt x="584" y="135"/>
                    <a:pt x="584" y="134"/>
                  </a:cubicBezTo>
                  <a:cubicBezTo>
                    <a:pt x="585" y="132"/>
                    <a:pt x="586" y="131"/>
                    <a:pt x="587" y="129"/>
                  </a:cubicBezTo>
                  <a:cubicBezTo>
                    <a:pt x="587" y="129"/>
                    <a:pt x="587" y="128"/>
                    <a:pt x="587" y="128"/>
                  </a:cubicBezTo>
                  <a:cubicBezTo>
                    <a:pt x="588" y="127"/>
                    <a:pt x="589" y="125"/>
                    <a:pt x="589" y="124"/>
                  </a:cubicBezTo>
                  <a:cubicBezTo>
                    <a:pt x="589" y="124"/>
                    <a:pt x="590" y="123"/>
                    <a:pt x="590" y="123"/>
                  </a:cubicBezTo>
                  <a:cubicBezTo>
                    <a:pt x="590" y="122"/>
                    <a:pt x="590" y="122"/>
                    <a:pt x="590" y="121"/>
                  </a:cubicBezTo>
                  <a:cubicBezTo>
                    <a:pt x="590" y="121"/>
                    <a:pt x="590" y="121"/>
                    <a:pt x="590" y="121"/>
                  </a:cubicBezTo>
                  <a:cubicBezTo>
                    <a:pt x="590" y="121"/>
                    <a:pt x="591" y="120"/>
                    <a:pt x="591" y="119"/>
                  </a:cubicBezTo>
                  <a:cubicBezTo>
                    <a:pt x="592" y="117"/>
                    <a:pt x="593" y="116"/>
                    <a:pt x="593" y="114"/>
                  </a:cubicBezTo>
                  <a:cubicBezTo>
                    <a:pt x="593" y="114"/>
                    <a:pt x="593" y="114"/>
                    <a:pt x="593" y="114"/>
                  </a:cubicBezTo>
                  <a:cubicBezTo>
                    <a:pt x="593" y="114"/>
                    <a:pt x="593" y="114"/>
                    <a:pt x="593" y="114"/>
                  </a:cubicBezTo>
                  <a:cubicBezTo>
                    <a:pt x="593" y="113"/>
                    <a:pt x="593" y="113"/>
                    <a:pt x="593" y="113"/>
                  </a:cubicBezTo>
                  <a:cubicBezTo>
                    <a:pt x="593" y="113"/>
                    <a:pt x="594" y="112"/>
                    <a:pt x="594" y="112"/>
                  </a:cubicBezTo>
                  <a:cubicBezTo>
                    <a:pt x="594" y="111"/>
                    <a:pt x="594" y="110"/>
                    <a:pt x="594" y="109"/>
                  </a:cubicBezTo>
                  <a:cubicBezTo>
                    <a:pt x="594" y="108"/>
                    <a:pt x="594" y="107"/>
                    <a:pt x="594" y="106"/>
                  </a:cubicBezTo>
                  <a:cubicBezTo>
                    <a:pt x="594" y="106"/>
                    <a:pt x="594" y="106"/>
                    <a:pt x="594" y="106"/>
                  </a:cubicBezTo>
                  <a:cubicBezTo>
                    <a:pt x="594" y="105"/>
                    <a:pt x="594" y="105"/>
                    <a:pt x="594" y="105"/>
                  </a:cubicBezTo>
                  <a:cubicBezTo>
                    <a:pt x="594" y="104"/>
                    <a:pt x="594" y="103"/>
                    <a:pt x="594" y="102"/>
                  </a:cubicBezTo>
                  <a:cubicBezTo>
                    <a:pt x="594" y="101"/>
                    <a:pt x="594" y="101"/>
                    <a:pt x="594" y="100"/>
                  </a:cubicBezTo>
                  <a:cubicBezTo>
                    <a:pt x="594" y="99"/>
                    <a:pt x="593" y="95"/>
                    <a:pt x="590" y="93"/>
                  </a:cubicBezTo>
                  <a:cubicBezTo>
                    <a:pt x="590" y="93"/>
                    <a:pt x="590" y="92"/>
                    <a:pt x="590" y="92"/>
                  </a:cubicBezTo>
                  <a:cubicBezTo>
                    <a:pt x="589" y="90"/>
                    <a:pt x="586" y="89"/>
                    <a:pt x="584" y="89"/>
                  </a:cubicBezTo>
                  <a:cubicBezTo>
                    <a:pt x="584" y="88"/>
                    <a:pt x="583" y="87"/>
                    <a:pt x="582" y="87"/>
                  </a:cubicBezTo>
                  <a:cubicBezTo>
                    <a:pt x="582" y="87"/>
                    <a:pt x="582" y="87"/>
                    <a:pt x="582" y="87"/>
                  </a:cubicBezTo>
                  <a:cubicBezTo>
                    <a:pt x="581" y="86"/>
                    <a:pt x="580" y="86"/>
                    <a:pt x="578" y="85"/>
                  </a:cubicBezTo>
                  <a:cubicBezTo>
                    <a:pt x="578" y="85"/>
                    <a:pt x="577" y="85"/>
                    <a:pt x="577" y="85"/>
                  </a:cubicBezTo>
                  <a:cubicBezTo>
                    <a:pt x="576" y="84"/>
                    <a:pt x="575" y="84"/>
                    <a:pt x="574" y="84"/>
                  </a:cubicBezTo>
                  <a:cubicBezTo>
                    <a:pt x="574" y="84"/>
                    <a:pt x="573" y="83"/>
                    <a:pt x="571" y="83"/>
                  </a:cubicBezTo>
                  <a:cubicBezTo>
                    <a:pt x="571" y="83"/>
                    <a:pt x="571" y="83"/>
                    <a:pt x="571" y="83"/>
                  </a:cubicBezTo>
                  <a:cubicBezTo>
                    <a:pt x="570" y="83"/>
                    <a:pt x="570" y="82"/>
                    <a:pt x="569" y="82"/>
                  </a:cubicBezTo>
                  <a:cubicBezTo>
                    <a:pt x="568" y="82"/>
                    <a:pt x="567" y="81"/>
                    <a:pt x="566" y="81"/>
                  </a:cubicBezTo>
                  <a:cubicBezTo>
                    <a:pt x="565" y="81"/>
                    <a:pt x="565" y="81"/>
                    <a:pt x="564" y="82"/>
                  </a:cubicBezTo>
                  <a:cubicBezTo>
                    <a:pt x="563" y="82"/>
                    <a:pt x="563" y="83"/>
                    <a:pt x="563" y="84"/>
                  </a:cubicBezTo>
                  <a:cubicBezTo>
                    <a:pt x="563" y="85"/>
                    <a:pt x="563" y="85"/>
                    <a:pt x="563" y="85"/>
                  </a:cubicBezTo>
                  <a:cubicBezTo>
                    <a:pt x="559" y="85"/>
                    <a:pt x="559" y="85"/>
                    <a:pt x="559" y="85"/>
                  </a:cubicBezTo>
                  <a:cubicBezTo>
                    <a:pt x="559" y="85"/>
                    <a:pt x="559" y="85"/>
                    <a:pt x="559" y="85"/>
                  </a:cubicBezTo>
                  <a:cubicBezTo>
                    <a:pt x="559" y="83"/>
                    <a:pt x="559" y="83"/>
                    <a:pt x="559" y="83"/>
                  </a:cubicBezTo>
                  <a:cubicBezTo>
                    <a:pt x="559" y="82"/>
                    <a:pt x="559" y="82"/>
                    <a:pt x="558" y="81"/>
                  </a:cubicBezTo>
                  <a:cubicBezTo>
                    <a:pt x="557" y="81"/>
                    <a:pt x="556" y="81"/>
                    <a:pt x="556" y="81"/>
                  </a:cubicBezTo>
                  <a:cubicBezTo>
                    <a:pt x="555" y="81"/>
                    <a:pt x="555" y="81"/>
                    <a:pt x="555" y="81"/>
                  </a:cubicBezTo>
                  <a:cubicBezTo>
                    <a:pt x="554" y="81"/>
                    <a:pt x="553" y="82"/>
                    <a:pt x="553" y="82"/>
                  </a:cubicBezTo>
                  <a:cubicBezTo>
                    <a:pt x="552" y="81"/>
                    <a:pt x="552" y="81"/>
                    <a:pt x="551" y="81"/>
                  </a:cubicBezTo>
                  <a:cubicBezTo>
                    <a:pt x="551" y="81"/>
                    <a:pt x="551" y="81"/>
                    <a:pt x="551" y="81"/>
                  </a:cubicBezTo>
                  <a:cubicBezTo>
                    <a:pt x="551" y="81"/>
                    <a:pt x="550" y="81"/>
                    <a:pt x="550" y="81"/>
                  </a:cubicBezTo>
                  <a:cubicBezTo>
                    <a:pt x="549" y="80"/>
                    <a:pt x="549" y="80"/>
                    <a:pt x="548" y="81"/>
                  </a:cubicBezTo>
                  <a:cubicBezTo>
                    <a:pt x="547" y="81"/>
                    <a:pt x="547" y="82"/>
                    <a:pt x="547" y="83"/>
                  </a:cubicBezTo>
                  <a:cubicBezTo>
                    <a:pt x="547" y="85"/>
                    <a:pt x="547" y="85"/>
                    <a:pt x="547" y="85"/>
                  </a:cubicBezTo>
                  <a:cubicBezTo>
                    <a:pt x="544" y="85"/>
                    <a:pt x="544" y="85"/>
                    <a:pt x="544" y="85"/>
                  </a:cubicBezTo>
                  <a:cubicBezTo>
                    <a:pt x="543" y="84"/>
                    <a:pt x="543" y="84"/>
                    <a:pt x="543" y="84"/>
                  </a:cubicBezTo>
                  <a:cubicBezTo>
                    <a:pt x="543" y="83"/>
                    <a:pt x="543" y="82"/>
                    <a:pt x="542" y="82"/>
                  </a:cubicBezTo>
                  <a:cubicBezTo>
                    <a:pt x="541" y="81"/>
                    <a:pt x="541" y="81"/>
                    <a:pt x="540" y="81"/>
                  </a:cubicBezTo>
                  <a:cubicBezTo>
                    <a:pt x="539" y="81"/>
                    <a:pt x="537" y="82"/>
                    <a:pt x="536" y="83"/>
                  </a:cubicBezTo>
                  <a:cubicBezTo>
                    <a:pt x="536" y="83"/>
                    <a:pt x="536" y="83"/>
                    <a:pt x="536" y="83"/>
                  </a:cubicBezTo>
                  <a:cubicBezTo>
                    <a:pt x="535" y="83"/>
                    <a:pt x="535" y="83"/>
                    <a:pt x="534" y="83"/>
                  </a:cubicBezTo>
                  <a:cubicBezTo>
                    <a:pt x="533" y="84"/>
                    <a:pt x="531" y="85"/>
                    <a:pt x="530" y="85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5"/>
                    <a:pt x="528" y="85"/>
                    <a:pt x="527" y="85"/>
                  </a:cubicBezTo>
                  <a:cubicBezTo>
                    <a:pt x="526" y="86"/>
                    <a:pt x="525" y="86"/>
                    <a:pt x="524" y="87"/>
                  </a:cubicBezTo>
                  <a:cubicBezTo>
                    <a:pt x="523" y="87"/>
                    <a:pt x="523" y="87"/>
                    <a:pt x="523" y="87"/>
                  </a:cubicBezTo>
                  <a:cubicBezTo>
                    <a:pt x="523" y="87"/>
                    <a:pt x="522" y="88"/>
                    <a:pt x="522" y="88"/>
                  </a:cubicBezTo>
                  <a:cubicBezTo>
                    <a:pt x="522" y="88"/>
                    <a:pt x="522" y="88"/>
                    <a:pt x="521" y="88"/>
                  </a:cubicBezTo>
                  <a:cubicBezTo>
                    <a:pt x="520" y="89"/>
                    <a:pt x="520" y="89"/>
                    <a:pt x="520" y="89"/>
                  </a:cubicBezTo>
                  <a:cubicBezTo>
                    <a:pt x="519" y="90"/>
                    <a:pt x="517" y="91"/>
                    <a:pt x="516" y="92"/>
                  </a:cubicBezTo>
                  <a:cubicBezTo>
                    <a:pt x="516" y="92"/>
                    <a:pt x="516" y="92"/>
                    <a:pt x="516" y="92"/>
                  </a:cubicBezTo>
                  <a:cubicBezTo>
                    <a:pt x="516" y="92"/>
                    <a:pt x="516" y="92"/>
                    <a:pt x="516" y="92"/>
                  </a:cubicBezTo>
                  <a:cubicBezTo>
                    <a:pt x="513" y="95"/>
                    <a:pt x="512" y="99"/>
                    <a:pt x="512" y="100"/>
                  </a:cubicBezTo>
                  <a:cubicBezTo>
                    <a:pt x="512" y="100"/>
                    <a:pt x="512" y="101"/>
                    <a:pt x="512" y="101"/>
                  </a:cubicBezTo>
                  <a:cubicBezTo>
                    <a:pt x="512" y="102"/>
                    <a:pt x="512" y="102"/>
                    <a:pt x="512" y="102"/>
                  </a:cubicBezTo>
                  <a:cubicBezTo>
                    <a:pt x="512" y="105"/>
                    <a:pt x="512" y="105"/>
                    <a:pt x="512" y="105"/>
                  </a:cubicBezTo>
                  <a:cubicBezTo>
                    <a:pt x="512" y="105"/>
                    <a:pt x="512" y="105"/>
                    <a:pt x="512" y="105"/>
                  </a:cubicBezTo>
                  <a:cubicBezTo>
                    <a:pt x="512" y="105"/>
                    <a:pt x="512" y="106"/>
                    <a:pt x="512" y="106"/>
                  </a:cubicBezTo>
                  <a:cubicBezTo>
                    <a:pt x="512" y="109"/>
                    <a:pt x="512" y="111"/>
                    <a:pt x="513" y="114"/>
                  </a:cubicBezTo>
                  <a:cubicBezTo>
                    <a:pt x="513" y="114"/>
                    <a:pt x="513" y="115"/>
                    <a:pt x="513" y="115"/>
                  </a:cubicBezTo>
                  <a:cubicBezTo>
                    <a:pt x="514" y="117"/>
                    <a:pt x="515" y="119"/>
                    <a:pt x="515" y="121"/>
                  </a:cubicBezTo>
                  <a:cubicBezTo>
                    <a:pt x="515" y="121"/>
                    <a:pt x="516" y="122"/>
                    <a:pt x="516" y="122"/>
                  </a:cubicBezTo>
                  <a:cubicBezTo>
                    <a:pt x="517" y="124"/>
                    <a:pt x="517" y="127"/>
                    <a:pt x="520" y="129"/>
                  </a:cubicBezTo>
                  <a:cubicBezTo>
                    <a:pt x="520" y="129"/>
                    <a:pt x="520" y="129"/>
                    <a:pt x="520" y="129"/>
                  </a:cubicBezTo>
                  <a:cubicBezTo>
                    <a:pt x="520" y="130"/>
                    <a:pt x="521" y="131"/>
                    <a:pt x="521" y="133"/>
                  </a:cubicBezTo>
                  <a:cubicBezTo>
                    <a:pt x="521" y="133"/>
                    <a:pt x="522" y="133"/>
                    <a:pt x="522" y="134"/>
                  </a:cubicBezTo>
                  <a:cubicBezTo>
                    <a:pt x="522" y="135"/>
                    <a:pt x="523" y="135"/>
                    <a:pt x="524" y="135"/>
                  </a:cubicBezTo>
                  <a:cubicBezTo>
                    <a:pt x="524" y="135"/>
                    <a:pt x="524" y="135"/>
                    <a:pt x="524" y="135"/>
                  </a:cubicBezTo>
                  <a:cubicBezTo>
                    <a:pt x="524" y="137"/>
                    <a:pt x="524" y="137"/>
                    <a:pt x="524" y="137"/>
                  </a:cubicBezTo>
                  <a:cubicBezTo>
                    <a:pt x="524" y="138"/>
                    <a:pt x="524" y="138"/>
                    <a:pt x="524" y="138"/>
                  </a:cubicBezTo>
                  <a:cubicBezTo>
                    <a:pt x="523" y="139"/>
                    <a:pt x="523" y="140"/>
                    <a:pt x="523" y="140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08" y="136"/>
                    <a:pt x="475" y="119"/>
                    <a:pt x="463" y="104"/>
                  </a:cubicBezTo>
                  <a:cubicBezTo>
                    <a:pt x="462" y="104"/>
                    <a:pt x="461" y="103"/>
                    <a:pt x="460" y="104"/>
                  </a:cubicBezTo>
                  <a:cubicBezTo>
                    <a:pt x="460" y="101"/>
                    <a:pt x="460" y="101"/>
                    <a:pt x="460" y="101"/>
                  </a:cubicBezTo>
                  <a:cubicBezTo>
                    <a:pt x="460" y="101"/>
                    <a:pt x="460" y="100"/>
                    <a:pt x="459" y="100"/>
                  </a:cubicBezTo>
                  <a:cubicBezTo>
                    <a:pt x="459" y="100"/>
                    <a:pt x="459" y="100"/>
                    <a:pt x="459" y="99"/>
                  </a:cubicBezTo>
                  <a:cubicBezTo>
                    <a:pt x="459" y="99"/>
                    <a:pt x="459" y="99"/>
                    <a:pt x="459" y="99"/>
                  </a:cubicBezTo>
                  <a:cubicBezTo>
                    <a:pt x="460" y="99"/>
                    <a:pt x="460" y="98"/>
                    <a:pt x="460" y="97"/>
                  </a:cubicBezTo>
                  <a:cubicBezTo>
                    <a:pt x="460" y="95"/>
                    <a:pt x="460" y="95"/>
                    <a:pt x="460" y="95"/>
                  </a:cubicBezTo>
                  <a:cubicBezTo>
                    <a:pt x="460" y="95"/>
                    <a:pt x="460" y="95"/>
                    <a:pt x="460" y="95"/>
                  </a:cubicBezTo>
                  <a:cubicBezTo>
                    <a:pt x="460" y="95"/>
                    <a:pt x="460" y="94"/>
                    <a:pt x="460" y="94"/>
                  </a:cubicBezTo>
                  <a:cubicBezTo>
                    <a:pt x="460" y="92"/>
                    <a:pt x="460" y="92"/>
                    <a:pt x="460" y="92"/>
                  </a:cubicBezTo>
                  <a:cubicBezTo>
                    <a:pt x="460" y="91"/>
                    <a:pt x="460" y="91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60" y="90"/>
                    <a:pt x="460" y="89"/>
                    <a:pt x="460" y="88"/>
                  </a:cubicBezTo>
                  <a:cubicBezTo>
                    <a:pt x="460" y="86"/>
                    <a:pt x="460" y="86"/>
                    <a:pt x="460" y="86"/>
                  </a:cubicBezTo>
                  <a:cubicBezTo>
                    <a:pt x="460" y="85"/>
                    <a:pt x="460" y="85"/>
                    <a:pt x="460" y="85"/>
                  </a:cubicBezTo>
                  <a:cubicBezTo>
                    <a:pt x="460" y="85"/>
                    <a:pt x="460" y="85"/>
                    <a:pt x="460" y="85"/>
                  </a:cubicBezTo>
                  <a:cubicBezTo>
                    <a:pt x="461" y="85"/>
                    <a:pt x="462" y="84"/>
                    <a:pt x="463" y="83"/>
                  </a:cubicBezTo>
                  <a:cubicBezTo>
                    <a:pt x="463" y="83"/>
                    <a:pt x="463" y="82"/>
                    <a:pt x="464" y="81"/>
                  </a:cubicBezTo>
                  <a:cubicBezTo>
                    <a:pt x="464" y="81"/>
                    <a:pt x="465" y="81"/>
                    <a:pt x="465" y="80"/>
                  </a:cubicBezTo>
                  <a:cubicBezTo>
                    <a:pt x="465" y="78"/>
                    <a:pt x="466" y="77"/>
                    <a:pt x="467" y="75"/>
                  </a:cubicBezTo>
                  <a:cubicBezTo>
                    <a:pt x="468" y="73"/>
                    <a:pt x="469" y="72"/>
                    <a:pt x="469" y="70"/>
                  </a:cubicBezTo>
                  <a:cubicBezTo>
                    <a:pt x="470" y="69"/>
                    <a:pt x="470" y="69"/>
                    <a:pt x="470" y="69"/>
                  </a:cubicBezTo>
                  <a:cubicBezTo>
                    <a:pt x="471" y="67"/>
                    <a:pt x="472" y="65"/>
                    <a:pt x="472" y="64"/>
                  </a:cubicBezTo>
                  <a:cubicBezTo>
                    <a:pt x="473" y="63"/>
                    <a:pt x="473" y="61"/>
                    <a:pt x="474" y="61"/>
                  </a:cubicBezTo>
                  <a:cubicBezTo>
                    <a:pt x="474" y="60"/>
                    <a:pt x="474" y="59"/>
                    <a:pt x="474" y="58"/>
                  </a:cubicBezTo>
                  <a:cubicBezTo>
                    <a:pt x="475" y="56"/>
                    <a:pt x="478" y="51"/>
                    <a:pt x="478" y="49"/>
                  </a:cubicBezTo>
                  <a:cubicBezTo>
                    <a:pt x="478" y="48"/>
                    <a:pt x="478" y="48"/>
                    <a:pt x="478" y="48"/>
                  </a:cubicBezTo>
                  <a:cubicBezTo>
                    <a:pt x="478" y="48"/>
                    <a:pt x="478" y="48"/>
                    <a:pt x="478" y="47"/>
                  </a:cubicBezTo>
                  <a:cubicBezTo>
                    <a:pt x="478" y="47"/>
                    <a:pt x="478" y="47"/>
                    <a:pt x="478" y="47"/>
                  </a:cubicBezTo>
                  <a:cubicBezTo>
                    <a:pt x="479" y="46"/>
                    <a:pt x="479" y="46"/>
                    <a:pt x="479" y="45"/>
                  </a:cubicBezTo>
                  <a:cubicBezTo>
                    <a:pt x="479" y="44"/>
                    <a:pt x="479" y="43"/>
                    <a:pt x="479" y="41"/>
                  </a:cubicBezTo>
                  <a:cubicBezTo>
                    <a:pt x="480" y="40"/>
                    <a:pt x="480" y="38"/>
                    <a:pt x="480" y="37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0" y="35"/>
                    <a:pt x="480" y="35"/>
                    <a:pt x="480" y="34"/>
                  </a:cubicBezTo>
                  <a:cubicBezTo>
                    <a:pt x="480" y="33"/>
                    <a:pt x="480" y="31"/>
                    <a:pt x="480" y="30"/>
                  </a:cubicBezTo>
                  <a:cubicBezTo>
                    <a:pt x="480" y="30"/>
                    <a:pt x="480" y="30"/>
                    <a:pt x="480" y="30"/>
                  </a:cubicBezTo>
                  <a:cubicBezTo>
                    <a:pt x="480" y="29"/>
                    <a:pt x="481" y="29"/>
                    <a:pt x="480" y="28"/>
                  </a:cubicBezTo>
                  <a:cubicBezTo>
                    <a:pt x="479" y="24"/>
                    <a:pt x="478" y="20"/>
                    <a:pt x="475" y="18"/>
                  </a:cubicBezTo>
                  <a:cubicBezTo>
                    <a:pt x="475" y="17"/>
                    <a:pt x="475" y="16"/>
                    <a:pt x="474" y="16"/>
                  </a:cubicBezTo>
                  <a:cubicBezTo>
                    <a:pt x="471" y="13"/>
                    <a:pt x="468" y="12"/>
                    <a:pt x="466" y="11"/>
                  </a:cubicBezTo>
                  <a:cubicBezTo>
                    <a:pt x="465" y="10"/>
                    <a:pt x="464" y="10"/>
                    <a:pt x="464" y="10"/>
                  </a:cubicBezTo>
                  <a:cubicBezTo>
                    <a:pt x="463" y="10"/>
                    <a:pt x="463" y="10"/>
                    <a:pt x="463" y="10"/>
                  </a:cubicBezTo>
                  <a:cubicBezTo>
                    <a:pt x="463" y="10"/>
                    <a:pt x="463" y="10"/>
                    <a:pt x="463" y="10"/>
                  </a:cubicBezTo>
                  <a:cubicBezTo>
                    <a:pt x="461" y="8"/>
                    <a:pt x="459" y="7"/>
                    <a:pt x="457" y="7"/>
                  </a:cubicBezTo>
                  <a:cubicBezTo>
                    <a:pt x="457" y="6"/>
                    <a:pt x="456" y="6"/>
                    <a:pt x="456" y="6"/>
                  </a:cubicBezTo>
                  <a:cubicBezTo>
                    <a:pt x="454" y="6"/>
                    <a:pt x="453" y="5"/>
                    <a:pt x="452" y="5"/>
                  </a:cubicBezTo>
                  <a:cubicBezTo>
                    <a:pt x="450" y="5"/>
                    <a:pt x="449" y="4"/>
                    <a:pt x="447" y="4"/>
                  </a:cubicBezTo>
                  <a:cubicBezTo>
                    <a:pt x="447" y="4"/>
                    <a:pt x="446" y="4"/>
                    <a:pt x="446" y="4"/>
                  </a:cubicBezTo>
                  <a:cubicBezTo>
                    <a:pt x="446" y="3"/>
                    <a:pt x="445" y="2"/>
                    <a:pt x="445" y="2"/>
                  </a:cubicBezTo>
                  <a:cubicBezTo>
                    <a:pt x="443" y="1"/>
                    <a:pt x="440" y="0"/>
                    <a:pt x="438" y="1"/>
                  </a:cubicBezTo>
                  <a:cubicBezTo>
                    <a:pt x="437" y="2"/>
                    <a:pt x="436" y="2"/>
                    <a:pt x="436" y="3"/>
                  </a:cubicBezTo>
                  <a:cubicBezTo>
                    <a:pt x="436" y="7"/>
                    <a:pt x="436" y="7"/>
                    <a:pt x="436" y="7"/>
                  </a:cubicBezTo>
                  <a:cubicBezTo>
                    <a:pt x="435" y="7"/>
                    <a:pt x="435" y="7"/>
                    <a:pt x="434" y="6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29" y="6"/>
                    <a:pt x="428" y="6"/>
                    <a:pt x="428" y="6"/>
                  </a:cubicBezTo>
                  <a:cubicBezTo>
                    <a:pt x="427" y="6"/>
                    <a:pt x="427" y="7"/>
                    <a:pt x="427" y="7"/>
                  </a:cubicBezTo>
                  <a:cubicBezTo>
                    <a:pt x="427" y="2"/>
                    <a:pt x="427" y="2"/>
                    <a:pt x="427" y="2"/>
                  </a:cubicBezTo>
                  <a:cubicBezTo>
                    <a:pt x="427" y="1"/>
                    <a:pt x="427" y="1"/>
                    <a:pt x="426" y="0"/>
                  </a:cubicBezTo>
                  <a:cubicBezTo>
                    <a:pt x="426" y="0"/>
                    <a:pt x="425" y="0"/>
                    <a:pt x="424" y="0"/>
                  </a:cubicBezTo>
                  <a:cubicBezTo>
                    <a:pt x="423" y="0"/>
                    <a:pt x="423" y="0"/>
                    <a:pt x="422" y="0"/>
                  </a:cubicBezTo>
                  <a:cubicBezTo>
                    <a:pt x="421" y="0"/>
                    <a:pt x="420" y="1"/>
                    <a:pt x="420" y="2"/>
                  </a:cubicBezTo>
                  <a:cubicBezTo>
                    <a:pt x="420" y="2"/>
                    <a:pt x="420" y="2"/>
                    <a:pt x="419" y="2"/>
                  </a:cubicBezTo>
                  <a:cubicBezTo>
                    <a:pt x="419" y="1"/>
                    <a:pt x="418" y="0"/>
                    <a:pt x="417" y="0"/>
                  </a:cubicBezTo>
                  <a:cubicBezTo>
                    <a:pt x="417" y="0"/>
                    <a:pt x="416" y="0"/>
                    <a:pt x="415" y="0"/>
                  </a:cubicBezTo>
                  <a:cubicBezTo>
                    <a:pt x="414" y="0"/>
                    <a:pt x="413" y="0"/>
                    <a:pt x="413" y="0"/>
                  </a:cubicBezTo>
                  <a:cubicBezTo>
                    <a:pt x="412" y="1"/>
                    <a:pt x="412" y="1"/>
                    <a:pt x="412" y="2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412" y="6"/>
                    <a:pt x="412" y="6"/>
                    <a:pt x="411" y="6"/>
                  </a:cubicBezTo>
                  <a:cubicBezTo>
                    <a:pt x="405" y="6"/>
                    <a:pt x="405" y="6"/>
                    <a:pt x="405" y="6"/>
                  </a:cubicBezTo>
                  <a:cubicBezTo>
                    <a:pt x="405" y="7"/>
                    <a:pt x="405" y="7"/>
                    <a:pt x="404" y="7"/>
                  </a:cubicBezTo>
                  <a:cubicBezTo>
                    <a:pt x="404" y="3"/>
                    <a:pt x="404" y="3"/>
                    <a:pt x="404" y="3"/>
                  </a:cubicBezTo>
                  <a:cubicBezTo>
                    <a:pt x="404" y="2"/>
                    <a:pt x="403" y="1"/>
                    <a:pt x="402" y="1"/>
                  </a:cubicBezTo>
                  <a:cubicBezTo>
                    <a:pt x="400" y="0"/>
                    <a:pt x="396" y="1"/>
                    <a:pt x="395" y="2"/>
                  </a:cubicBezTo>
                  <a:cubicBezTo>
                    <a:pt x="395" y="3"/>
                    <a:pt x="394" y="3"/>
                    <a:pt x="394" y="4"/>
                  </a:cubicBezTo>
                  <a:cubicBezTo>
                    <a:pt x="394" y="4"/>
                    <a:pt x="393" y="4"/>
                    <a:pt x="393" y="4"/>
                  </a:cubicBezTo>
                  <a:cubicBezTo>
                    <a:pt x="389" y="5"/>
                    <a:pt x="384" y="6"/>
                    <a:pt x="384" y="6"/>
                  </a:cubicBezTo>
                  <a:cubicBezTo>
                    <a:pt x="384" y="6"/>
                    <a:pt x="383" y="6"/>
                    <a:pt x="383" y="7"/>
                  </a:cubicBezTo>
                  <a:cubicBezTo>
                    <a:pt x="381" y="7"/>
                    <a:pt x="379" y="8"/>
                    <a:pt x="377" y="10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6" y="10"/>
                    <a:pt x="376" y="10"/>
                    <a:pt x="376" y="10"/>
                  </a:cubicBezTo>
                  <a:cubicBezTo>
                    <a:pt x="375" y="10"/>
                    <a:pt x="375" y="10"/>
                    <a:pt x="374" y="10"/>
                  </a:cubicBezTo>
                  <a:cubicBezTo>
                    <a:pt x="374" y="11"/>
                    <a:pt x="374" y="10"/>
                    <a:pt x="374" y="11"/>
                  </a:cubicBezTo>
                  <a:cubicBezTo>
                    <a:pt x="373" y="11"/>
                    <a:pt x="372" y="12"/>
                    <a:pt x="371" y="12"/>
                  </a:cubicBezTo>
                  <a:cubicBezTo>
                    <a:pt x="369" y="13"/>
                    <a:pt x="367" y="14"/>
                    <a:pt x="366" y="16"/>
                  </a:cubicBezTo>
                  <a:cubicBezTo>
                    <a:pt x="366" y="16"/>
                    <a:pt x="366" y="16"/>
                    <a:pt x="366" y="16"/>
                  </a:cubicBezTo>
                  <a:cubicBezTo>
                    <a:pt x="365" y="16"/>
                    <a:pt x="365" y="16"/>
                    <a:pt x="365" y="17"/>
                  </a:cubicBezTo>
                  <a:cubicBezTo>
                    <a:pt x="362" y="19"/>
                    <a:pt x="360" y="23"/>
                    <a:pt x="359" y="28"/>
                  </a:cubicBezTo>
                  <a:cubicBezTo>
                    <a:pt x="359" y="28"/>
                    <a:pt x="359" y="29"/>
                    <a:pt x="360" y="29"/>
                  </a:cubicBezTo>
                  <a:cubicBezTo>
                    <a:pt x="360" y="29"/>
                    <a:pt x="359" y="30"/>
                    <a:pt x="359" y="30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9" y="34"/>
                    <a:pt x="360" y="35"/>
                    <a:pt x="360" y="35"/>
                  </a:cubicBezTo>
                  <a:cubicBezTo>
                    <a:pt x="360" y="35"/>
                    <a:pt x="360" y="35"/>
                    <a:pt x="360" y="35"/>
                  </a:cubicBezTo>
                  <a:cubicBezTo>
                    <a:pt x="360" y="35"/>
                    <a:pt x="359" y="36"/>
                    <a:pt x="359" y="36"/>
                  </a:cubicBezTo>
                  <a:cubicBezTo>
                    <a:pt x="359" y="40"/>
                    <a:pt x="360" y="44"/>
                    <a:pt x="362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8"/>
                    <a:pt x="362" y="49"/>
                    <a:pt x="362" y="50"/>
                  </a:cubicBezTo>
                  <a:cubicBezTo>
                    <a:pt x="364" y="53"/>
                    <a:pt x="365" y="56"/>
                    <a:pt x="366" y="58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7" y="63"/>
                    <a:pt x="368" y="66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70"/>
                  </a:cubicBezTo>
                  <a:cubicBezTo>
                    <a:pt x="372" y="72"/>
                    <a:pt x="373" y="75"/>
                    <a:pt x="374" y="77"/>
                  </a:cubicBezTo>
                  <a:cubicBezTo>
                    <a:pt x="374" y="78"/>
                    <a:pt x="375" y="79"/>
                    <a:pt x="376" y="80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376" y="81"/>
                    <a:pt x="376" y="81"/>
                    <a:pt x="376" y="81"/>
                  </a:cubicBezTo>
                  <a:cubicBezTo>
                    <a:pt x="376" y="82"/>
                    <a:pt x="376" y="82"/>
                    <a:pt x="377" y="82"/>
                  </a:cubicBezTo>
                  <a:cubicBezTo>
                    <a:pt x="377" y="83"/>
                    <a:pt x="377" y="83"/>
                    <a:pt x="377" y="83"/>
                  </a:cubicBezTo>
                  <a:cubicBezTo>
                    <a:pt x="377" y="84"/>
                    <a:pt x="378" y="84"/>
                    <a:pt x="378" y="85"/>
                  </a:cubicBezTo>
                  <a:cubicBezTo>
                    <a:pt x="379" y="85"/>
                    <a:pt x="379" y="85"/>
                    <a:pt x="379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85"/>
                    <a:pt x="380" y="85"/>
                    <a:pt x="380" y="86"/>
                  </a:cubicBezTo>
                  <a:cubicBezTo>
                    <a:pt x="380" y="88"/>
                    <a:pt x="380" y="88"/>
                    <a:pt x="380" y="88"/>
                  </a:cubicBezTo>
                  <a:cubicBezTo>
                    <a:pt x="380" y="89"/>
                    <a:pt x="380" y="90"/>
                    <a:pt x="381" y="90"/>
                  </a:cubicBezTo>
                  <a:cubicBezTo>
                    <a:pt x="381" y="90"/>
                    <a:pt x="381" y="90"/>
                    <a:pt x="381" y="90"/>
                  </a:cubicBezTo>
                  <a:cubicBezTo>
                    <a:pt x="380" y="90"/>
                    <a:pt x="380" y="91"/>
                    <a:pt x="380" y="92"/>
                  </a:cubicBezTo>
                  <a:cubicBezTo>
                    <a:pt x="380" y="94"/>
                    <a:pt x="380" y="94"/>
                    <a:pt x="380" y="94"/>
                  </a:cubicBezTo>
                  <a:cubicBezTo>
                    <a:pt x="380" y="94"/>
                    <a:pt x="380" y="94"/>
                    <a:pt x="380" y="95"/>
                  </a:cubicBezTo>
                  <a:cubicBezTo>
                    <a:pt x="380" y="95"/>
                    <a:pt x="380" y="95"/>
                    <a:pt x="380" y="95"/>
                  </a:cubicBezTo>
                  <a:cubicBezTo>
                    <a:pt x="380" y="97"/>
                    <a:pt x="380" y="97"/>
                    <a:pt x="380" y="97"/>
                  </a:cubicBezTo>
                  <a:cubicBezTo>
                    <a:pt x="380" y="98"/>
                    <a:pt x="380" y="99"/>
                    <a:pt x="381" y="99"/>
                  </a:cubicBezTo>
                  <a:cubicBezTo>
                    <a:pt x="381" y="99"/>
                    <a:pt x="381" y="99"/>
                    <a:pt x="381" y="99"/>
                  </a:cubicBezTo>
                  <a:cubicBezTo>
                    <a:pt x="381" y="99"/>
                    <a:pt x="381" y="100"/>
                    <a:pt x="381" y="100"/>
                  </a:cubicBezTo>
                  <a:cubicBezTo>
                    <a:pt x="380" y="100"/>
                    <a:pt x="380" y="101"/>
                    <a:pt x="380" y="101"/>
                  </a:cubicBezTo>
                  <a:cubicBezTo>
                    <a:pt x="380" y="104"/>
                    <a:pt x="380" y="104"/>
                    <a:pt x="380" y="104"/>
                  </a:cubicBezTo>
                  <a:cubicBezTo>
                    <a:pt x="380" y="104"/>
                    <a:pt x="380" y="104"/>
                    <a:pt x="380" y="105"/>
                  </a:cubicBezTo>
                  <a:cubicBezTo>
                    <a:pt x="380" y="105"/>
                    <a:pt x="380" y="105"/>
                    <a:pt x="380" y="104"/>
                  </a:cubicBezTo>
                  <a:cubicBezTo>
                    <a:pt x="379" y="104"/>
                    <a:pt x="378" y="104"/>
                    <a:pt x="377" y="105"/>
                  </a:cubicBezTo>
                  <a:cubicBezTo>
                    <a:pt x="364" y="120"/>
                    <a:pt x="332" y="136"/>
                    <a:pt x="317" y="142"/>
                  </a:cubicBezTo>
                  <a:cubicBezTo>
                    <a:pt x="317" y="142"/>
                    <a:pt x="317" y="142"/>
                    <a:pt x="316" y="142"/>
                  </a:cubicBezTo>
                  <a:cubicBezTo>
                    <a:pt x="316" y="142"/>
                    <a:pt x="316" y="142"/>
                    <a:pt x="316" y="142"/>
                  </a:cubicBezTo>
                  <a:cubicBezTo>
                    <a:pt x="316" y="140"/>
                    <a:pt x="316" y="140"/>
                    <a:pt x="316" y="140"/>
                  </a:cubicBezTo>
                  <a:cubicBezTo>
                    <a:pt x="316" y="140"/>
                    <a:pt x="316" y="139"/>
                    <a:pt x="316" y="139"/>
                  </a:cubicBezTo>
                  <a:cubicBezTo>
                    <a:pt x="316" y="139"/>
                    <a:pt x="316" y="139"/>
                    <a:pt x="316" y="139"/>
                  </a:cubicBezTo>
                  <a:cubicBezTo>
                    <a:pt x="316" y="139"/>
                    <a:pt x="316" y="138"/>
                    <a:pt x="316" y="138"/>
                  </a:cubicBezTo>
                  <a:cubicBezTo>
                    <a:pt x="316" y="136"/>
                    <a:pt x="316" y="136"/>
                    <a:pt x="316" y="136"/>
                  </a:cubicBezTo>
                  <a:cubicBezTo>
                    <a:pt x="316" y="136"/>
                    <a:pt x="316" y="136"/>
                    <a:pt x="316" y="136"/>
                  </a:cubicBezTo>
                  <a:cubicBezTo>
                    <a:pt x="317" y="136"/>
                    <a:pt x="318" y="135"/>
                    <a:pt x="319" y="134"/>
                  </a:cubicBezTo>
                  <a:cubicBezTo>
                    <a:pt x="319" y="133"/>
                    <a:pt x="320" y="131"/>
                    <a:pt x="321" y="129"/>
                  </a:cubicBezTo>
                  <a:cubicBezTo>
                    <a:pt x="321" y="129"/>
                    <a:pt x="322" y="128"/>
                    <a:pt x="321" y="128"/>
                  </a:cubicBezTo>
                  <a:cubicBezTo>
                    <a:pt x="322" y="127"/>
                    <a:pt x="323" y="126"/>
                    <a:pt x="323" y="125"/>
                  </a:cubicBezTo>
                  <a:cubicBezTo>
                    <a:pt x="324" y="124"/>
                    <a:pt x="324" y="123"/>
                    <a:pt x="324" y="123"/>
                  </a:cubicBezTo>
                  <a:cubicBezTo>
                    <a:pt x="325" y="122"/>
                    <a:pt x="325" y="122"/>
                    <a:pt x="324" y="121"/>
                  </a:cubicBezTo>
                  <a:cubicBezTo>
                    <a:pt x="324" y="121"/>
                    <a:pt x="324" y="121"/>
                    <a:pt x="324" y="121"/>
                  </a:cubicBezTo>
                  <a:cubicBezTo>
                    <a:pt x="326" y="118"/>
                    <a:pt x="327" y="116"/>
                    <a:pt x="327" y="115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8" y="113"/>
                    <a:pt x="328" y="113"/>
                    <a:pt x="328" y="112"/>
                  </a:cubicBezTo>
                  <a:cubicBezTo>
                    <a:pt x="328" y="111"/>
                    <a:pt x="328" y="110"/>
                    <a:pt x="328" y="110"/>
                  </a:cubicBezTo>
                  <a:cubicBezTo>
                    <a:pt x="328" y="108"/>
                    <a:pt x="328" y="107"/>
                    <a:pt x="328" y="106"/>
                  </a:cubicBezTo>
                  <a:cubicBezTo>
                    <a:pt x="328" y="106"/>
                    <a:pt x="328" y="106"/>
                    <a:pt x="328" y="106"/>
                  </a:cubicBezTo>
                  <a:cubicBezTo>
                    <a:pt x="328" y="106"/>
                    <a:pt x="329" y="105"/>
                    <a:pt x="329" y="105"/>
                  </a:cubicBezTo>
                  <a:cubicBezTo>
                    <a:pt x="329" y="104"/>
                    <a:pt x="328" y="103"/>
                    <a:pt x="328" y="102"/>
                  </a:cubicBezTo>
                  <a:cubicBezTo>
                    <a:pt x="328" y="101"/>
                    <a:pt x="328" y="101"/>
                    <a:pt x="328" y="100"/>
                  </a:cubicBezTo>
                  <a:cubicBezTo>
                    <a:pt x="328" y="99"/>
                    <a:pt x="328" y="99"/>
                    <a:pt x="328" y="99"/>
                  </a:cubicBezTo>
                  <a:cubicBezTo>
                    <a:pt x="327" y="98"/>
                    <a:pt x="326" y="95"/>
                    <a:pt x="325" y="93"/>
                  </a:cubicBezTo>
                  <a:cubicBezTo>
                    <a:pt x="325" y="93"/>
                    <a:pt x="325" y="93"/>
                    <a:pt x="324" y="93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3" y="91"/>
                    <a:pt x="320" y="89"/>
                    <a:pt x="318" y="89"/>
                  </a:cubicBezTo>
                  <a:cubicBezTo>
                    <a:pt x="318" y="88"/>
                    <a:pt x="317" y="88"/>
                    <a:pt x="316" y="88"/>
                  </a:cubicBezTo>
                  <a:cubicBezTo>
                    <a:pt x="316" y="88"/>
                    <a:pt x="316" y="88"/>
                    <a:pt x="316" y="88"/>
                  </a:cubicBezTo>
                  <a:cubicBezTo>
                    <a:pt x="315" y="87"/>
                    <a:pt x="314" y="86"/>
                    <a:pt x="312" y="86"/>
                  </a:cubicBezTo>
                  <a:cubicBezTo>
                    <a:pt x="312" y="85"/>
                    <a:pt x="311" y="85"/>
                    <a:pt x="311" y="85"/>
                  </a:cubicBezTo>
                  <a:cubicBezTo>
                    <a:pt x="310" y="85"/>
                    <a:pt x="309" y="85"/>
                    <a:pt x="308" y="84"/>
                  </a:cubicBezTo>
                  <a:cubicBezTo>
                    <a:pt x="307" y="84"/>
                    <a:pt x="306" y="84"/>
                    <a:pt x="305" y="84"/>
                  </a:cubicBezTo>
                  <a:cubicBezTo>
                    <a:pt x="305" y="84"/>
                    <a:pt x="305" y="84"/>
                    <a:pt x="305" y="84"/>
                  </a:cubicBezTo>
                  <a:cubicBezTo>
                    <a:pt x="305" y="83"/>
                    <a:pt x="304" y="82"/>
                    <a:pt x="303" y="82"/>
                  </a:cubicBezTo>
                  <a:cubicBezTo>
                    <a:pt x="303" y="82"/>
                    <a:pt x="301" y="82"/>
                    <a:pt x="300" y="82"/>
                  </a:cubicBezTo>
                  <a:cubicBezTo>
                    <a:pt x="300" y="82"/>
                    <a:pt x="299" y="82"/>
                    <a:pt x="298" y="82"/>
                  </a:cubicBezTo>
                  <a:cubicBezTo>
                    <a:pt x="298" y="83"/>
                    <a:pt x="297" y="83"/>
                    <a:pt x="297" y="84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3"/>
                    <a:pt x="292" y="82"/>
                    <a:pt x="292" y="82"/>
                  </a:cubicBezTo>
                  <a:cubicBezTo>
                    <a:pt x="291" y="81"/>
                    <a:pt x="290" y="81"/>
                    <a:pt x="289" y="81"/>
                  </a:cubicBezTo>
                  <a:cubicBezTo>
                    <a:pt x="289" y="82"/>
                    <a:pt x="289" y="82"/>
                    <a:pt x="288" y="82"/>
                  </a:cubicBezTo>
                  <a:cubicBezTo>
                    <a:pt x="288" y="82"/>
                    <a:pt x="287" y="82"/>
                    <a:pt x="287" y="82"/>
                  </a:cubicBezTo>
                  <a:cubicBezTo>
                    <a:pt x="287" y="82"/>
                    <a:pt x="286" y="81"/>
                    <a:pt x="285" y="81"/>
                  </a:cubicBezTo>
                  <a:cubicBezTo>
                    <a:pt x="285" y="81"/>
                    <a:pt x="285" y="81"/>
                    <a:pt x="284" y="81"/>
                  </a:cubicBezTo>
                  <a:cubicBezTo>
                    <a:pt x="284" y="81"/>
                    <a:pt x="283" y="81"/>
                    <a:pt x="282" y="81"/>
                  </a:cubicBezTo>
                  <a:cubicBezTo>
                    <a:pt x="281" y="82"/>
                    <a:pt x="281" y="82"/>
                    <a:pt x="281" y="83"/>
                  </a:cubicBezTo>
                  <a:cubicBezTo>
                    <a:pt x="281" y="85"/>
                    <a:pt x="281" y="85"/>
                    <a:pt x="281" y="85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7" y="83"/>
                    <a:pt x="277" y="82"/>
                    <a:pt x="276" y="82"/>
                  </a:cubicBezTo>
                  <a:cubicBezTo>
                    <a:pt x="275" y="82"/>
                    <a:pt x="274" y="82"/>
                    <a:pt x="274" y="82"/>
                  </a:cubicBezTo>
                  <a:cubicBezTo>
                    <a:pt x="274" y="82"/>
                    <a:pt x="273" y="82"/>
                    <a:pt x="273" y="82"/>
                  </a:cubicBezTo>
                  <a:cubicBezTo>
                    <a:pt x="272" y="82"/>
                    <a:pt x="270" y="82"/>
                    <a:pt x="270" y="83"/>
                  </a:cubicBezTo>
                  <a:cubicBezTo>
                    <a:pt x="269" y="83"/>
                    <a:pt x="269" y="84"/>
                    <a:pt x="269" y="84"/>
                  </a:cubicBezTo>
                  <a:cubicBezTo>
                    <a:pt x="269" y="84"/>
                    <a:pt x="269" y="84"/>
                    <a:pt x="269" y="84"/>
                  </a:cubicBezTo>
                  <a:cubicBezTo>
                    <a:pt x="266" y="85"/>
                    <a:pt x="263" y="85"/>
                    <a:pt x="263" y="85"/>
                  </a:cubicBezTo>
                  <a:cubicBezTo>
                    <a:pt x="263" y="85"/>
                    <a:pt x="262" y="85"/>
                    <a:pt x="262" y="86"/>
                  </a:cubicBezTo>
                  <a:cubicBezTo>
                    <a:pt x="261" y="86"/>
                    <a:pt x="259" y="87"/>
                    <a:pt x="258" y="88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57" y="88"/>
                    <a:pt x="256" y="88"/>
                    <a:pt x="256" y="89"/>
                  </a:cubicBezTo>
                  <a:cubicBezTo>
                    <a:pt x="256" y="89"/>
                    <a:pt x="256" y="89"/>
                    <a:pt x="256" y="89"/>
                  </a:cubicBezTo>
                  <a:cubicBezTo>
                    <a:pt x="255" y="89"/>
                    <a:pt x="255" y="89"/>
                    <a:pt x="255" y="89"/>
                  </a:cubicBezTo>
                  <a:cubicBezTo>
                    <a:pt x="253" y="90"/>
                    <a:pt x="252" y="91"/>
                    <a:pt x="250" y="92"/>
                  </a:cubicBezTo>
                  <a:cubicBezTo>
                    <a:pt x="250" y="92"/>
                    <a:pt x="250" y="92"/>
                    <a:pt x="250" y="93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47" y="95"/>
                    <a:pt x="246" y="99"/>
                    <a:pt x="246" y="100"/>
                  </a:cubicBezTo>
                  <a:cubicBezTo>
                    <a:pt x="246" y="101"/>
                    <a:pt x="246" y="101"/>
                    <a:pt x="246" y="102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5"/>
                    <a:pt x="246" y="105"/>
                    <a:pt x="246" y="105"/>
                  </a:cubicBezTo>
                  <a:cubicBezTo>
                    <a:pt x="246" y="105"/>
                    <a:pt x="246" y="105"/>
                    <a:pt x="246" y="105"/>
                  </a:cubicBezTo>
                  <a:cubicBezTo>
                    <a:pt x="246" y="106"/>
                    <a:pt x="246" y="106"/>
                    <a:pt x="246" y="106"/>
                  </a:cubicBezTo>
                  <a:cubicBezTo>
                    <a:pt x="246" y="109"/>
                    <a:pt x="246" y="112"/>
                    <a:pt x="247" y="114"/>
                  </a:cubicBezTo>
                  <a:cubicBezTo>
                    <a:pt x="247" y="115"/>
                    <a:pt x="247" y="115"/>
                    <a:pt x="247" y="116"/>
                  </a:cubicBezTo>
                  <a:cubicBezTo>
                    <a:pt x="248" y="118"/>
                    <a:pt x="249" y="120"/>
                    <a:pt x="250" y="121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1" y="125"/>
                    <a:pt x="252" y="127"/>
                    <a:pt x="253" y="128"/>
                  </a:cubicBezTo>
                  <a:cubicBezTo>
                    <a:pt x="254" y="130"/>
                    <a:pt x="254" y="132"/>
                    <a:pt x="255" y="133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35"/>
                    <a:pt x="257" y="135"/>
                    <a:pt x="258" y="136"/>
                  </a:cubicBezTo>
                  <a:cubicBezTo>
                    <a:pt x="258" y="136"/>
                    <a:pt x="258" y="136"/>
                    <a:pt x="258" y="136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9"/>
                  </a:cubicBezTo>
                  <a:cubicBezTo>
                    <a:pt x="258" y="139"/>
                    <a:pt x="258" y="140"/>
                    <a:pt x="258" y="140"/>
                  </a:cubicBezTo>
                  <a:cubicBezTo>
                    <a:pt x="258" y="141"/>
                    <a:pt x="258" y="141"/>
                    <a:pt x="258" y="141"/>
                  </a:cubicBezTo>
                  <a:cubicBezTo>
                    <a:pt x="258" y="142"/>
                    <a:pt x="258" y="142"/>
                    <a:pt x="258" y="142"/>
                  </a:cubicBezTo>
                  <a:cubicBezTo>
                    <a:pt x="258" y="142"/>
                    <a:pt x="258" y="143"/>
                    <a:pt x="258" y="143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6" y="144"/>
                    <a:pt x="254" y="145"/>
                    <a:pt x="254" y="146"/>
                  </a:cubicBezTo>
                  <a:cubicBezTo>
                    <a:pt x="253" y="148"/>
                    <a:pt x="252" y="150"/>
                    <a:pt x="253" y="152"/>
                  </a:cubicBezTo>
                  <a:cubicBezTo>
                    <a:pt x="252" y="151"/>
                    <a:pt x="251" y="151"/>
                    <a:pt x="250" y="151"/>
                  </a:cubicBezTo>
                  <a:cubicBezTo>
                    <a:pt x="247" y="151"/>
                    <a:pt x="245" y="152"/>
                    <a:pt x="244" y="154"/>
                  </a:cubicBezTo>
                  <a:cubicBezTo>
                    <a:pt x="243" y="156"/>
                    <a:pt x="243" y="158"/>
                    <a:pt x="245" y="160"/>
                  </a:cubicBezTo>
                  <a:cubicBezTo>
                    <a:pt x="245" y="161"/>
                    <a:pt x="246" y="162"/>
                    <a:pt x="246" y="162"/>
                  </a:cubicBezTo>
                  <a:cubicBezTo>
                    <a:pt x="246" y="162"/>
                    <a:pt x="245" y="161"/>
                    <a:pt x="245" y="160"/>
                  </a:cubicBezTo>
                  <a:cubicBezTo>
                    <a:pt x="244" y="160"/>
                    <a:pt x="244" y="159"/>
                    <a:pt x="243" y="159"/>
                  </a:cubicBezTo>
                  <a:cubicBezTo>
                    <a:pt x="231" y="158"/>
                    <a:pt x="216" y="164"/>
                    <a:pt x="210" y="177"/>
                  </a:cubicBezTo>
                  <a:cubicBezTo>
                    <a:pt x="210" y="177"/>
                    <a:pt x="210" y="177"/>
                    <a:pt x="210" y="177"/>
                  </a:cubicBezTo>
                  <a:cubicBezTo>
                    <a:pt x="207" y="186"/>
                    <a:pt x="208" y="201"/>
                    <a:pt x="215" y="207"/>
                  </a:cubicBezTo>
                  <a:cubicBezTo>
                    <a:pt x="216" y="208"/>
                    <a:pt x="218" y="208"/>
                    <a:pt x="218" y="207"/>
                  </a:cubicBezTo>
                  <a:cubicBezTo>
                    <a:pt x="224" y="201"/>
                    <a:pt x="234" y="197"/>
                    <a:pt x="245" y="197"/>
                  </a:cubicBezTo>
                  <a:cubicBezTo>
                    <a:pt x="254" y="198"/>
                    <a:pt x="264" y="201"/>
                    <a:pt x="275" y="207"/>
                  </a:cubicBezTo>
                  <a:cubicBezTo>
                    <a:pt x="269" y="206"/>
                    <a:pt x="263" y="206"/>
                    <a:pt x="257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48" y="208"/>
                    <a:pt x="241" y="211"/>
                    <a:pt x="234" y="214"/>
                  </a:cubicBezTo>
                  <a:cubicBezTo>
                    <a:pt x="229" y="216"/>
                    <a:pt x="225" y="218"/>
                    <a:pt x="220" y="219"/>
                  </a:cubicBezTo>
                  <a:cubicBezTo>
                    <a:pt x="210" y="221"/>
                    <a:pt x="202" y="221"/>
                    <a:pt x="196" y="217"/>
                  </a:cubicBezTo>
                  <a:cubicBezTo>
                    <a:pt x="195" y="216"/>
                    <a:pt x="194" y="216"/>
                    <a:pt x="193" y="217"/>
                  </a:cubicBezTo>
                  <a:cubicBezTo>
                    <a:pt x="192" y="218"/>
                    <a:pt x="192" y="219"/>
                    <a:pt x="192" y="220"/>
                  </a:cubicBezTo>
                  <a:cubicBezTo>
                    <a:pt x="197" y="230"/>
                    <a:pt x="208" y="235"/>
                    <a:pt x="217" y="235"/>
                  </a:cubicBezTo>
                  <a:cubicBezTo>
                    <a:pt x="220" y="235"/>
                    <a:pt x="223" y="235"/>
                    <a:pt x="225" y="234"/>
                  </a:cubicBezTo>
                  <a:cubicBezTo>
                    <a:pt x="231" y="232"/>
                    <a:pt x="235" y="229"/>
                    <a:pt x="239" y="226"/>
                  </a:cubicBezTo>
                  <a:cubicBezTo>
                    <a:pt x="246" y="220"/>
                    <a:pt x="254" y="214"/>
                    <a:pt x="276" y="213"/>
                  </a:cubicBezTo>
                  <a:cubicBezTo>
                    <a:pt x="277" y="213"/>
                    <a:pt x="278" y="212"/>
                    <a:pt x="279" y="211"/>
                  </a:cubicBezTo>
                  <a:cubicBezTo>
                    <a:pt x="279" y="210"/>
                    <a:pt x="278" y="210"/>
                    <a:pt x="278" y="210"/>
                  </a:cubicBezTo>
                  <a:cubicBezTo>
                    <a:pt x="282" y="212"/>
                    <a:pt x="286" y="214"/>
                    <a:pt x="290" y="217"/>
                  </a:cubicBezTo>
                  <a:cubicBezTo>
                    <a:pt x="290" y="217"/>
                    <a:pt x="290" y="217"/>
                    <a:pt x="291" y="218"/>
                  </a:cubicBezTo>
                  <a:cubicBezTo>
                    <a:pt x="263" y="212"/>
                    <a:pt x="254" y="221"/>
                    <a:pt x="253" y="224"/>
                  </a:cubicBezTo>
                  <a:cubicBezTo>
                    <a:pt x="249" y="226"/>
                    <a:pt x="247" y="229"/>
                    <a:pt x="246" y="232"/>
                  </a:cubicBezTo>
                  <a:cubicBezTo>
                    <a:pt x="246" y="235"/>
                    <a:pt x="246" y="239"/>
                    <a:pt x="248" y="241"/>
                  </a:cubicBezTo>
                  <a:cubicBezTo>
                    <a:pt x="249" y="242"/>
                    <a:pt x="249" y="242"/>
                    <a:pt x="250" y="242"/>
                  </a:cubicBezTo>
                  <a:cubicBezTo>
                    <a:pt x="250" y="242"/>
                    <a:pt x="250" y="242"/>
                    <a:pt x="251" y="242"/>
                  </a:cubicBezTo>
                  <a:cubicBezTo>
                    <a:pt x="251" y="242"/>
                    <a:pt x="252" y="242"/>
                    <a:pt x="252" y="241"/>
                  </a:cubicBezTo>
                  <a:cubicBezTo>
                    <a:pt x="258" y="221"/>
                    <a:pt x="275" y="222"/>
                    <a:pt x="288" y="222"/>
                  </a:cubicBezTo>
                  <a:cubicBezTo>
                    <a:pt x="291" y="223"/>
                    <a:pt x="291" y="223"/>
                    <a:pt x="291" y="223"/>
                  </a:cubicBezTo>
                  <a:cubicBezTo>
                    <a:pt x="293" y="223"/>
                    <a:pt x="294" y="222"/>
                    <a:pt x="294" y="220"/>
                  </a:cubicBezTo>
                  <a:cubicBezTo>
                    <a:pt x="294" y="220"/>
                    <a:pt x="294" y="220"/>
                    <a:pt x="294" y="219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99" y="223"/>
                    <a:pt x="303" y="226"/>
                    <a:pt x="307" y="226"/>
                  </a:cubicBezTo>
                  <a:cubicBezTo>
                    <a:pt x="307" y="226"/>
                    <a:pt x="308" y="226"/>
                    <a:pt x="308" y="226"/>
                  </a:cubicBezTo>
                  <a:cubicBezTo>
                    <a:pt x="309" y="225"/>
                    <a:pt x="310" y="225"/>
                    <a:pt x="311" y="224"/>
                  </a:cubicBezTo>
                  <a:cubicBezTo>
                    <a:pt x="311" y="223"/>
                    <a:pt x="311" y="223"/>
                    <a:pt x="311" y="222"/>
                  </a:cubicBezTo>
                  <a:cubicBezTo>
                    <a:pt x="326" y="234"/>
                    <a:pt x="340" y="258"/>
                    <a:pt x="346" y="276"/>
                  </a:cubicBezTo>
                  <a:cubicBezTo>
                    <a:pt x="346" y="277"/>
                    <a:pt x="347" y="278"/>
                    <a:pt x="348" y="278"/>
                  </a:cubicBezTo>
                  <a:cubicBezTo>
                    <a:pt x="348" y="278"/>
                    <a:pt x="348" y="278"/>
                    <a:pt x="348" y="278"/>
                  </a:cubicBezTo>
                  <a:cubicBezTo>
                    <a:pt x="348" y="278"/>
                    <a:pt x="349" y="277"/>
                    <a:pt x="349" y="277"/>
                  </a:cubicBezTo>
                  <a:cubicBezTo>
                    <a:pt x="349" y="282"/>
                    <a:pt x="349" y="288"/>
                    <a:pt x="349" y="293"/>
                  </a:cubicBezTo>
                  <a:cubicBezTo>
                    <a:pt x="349" y="293"/>
                    <a:pt x="349" y="293"/>
                    <a:pt x="349" y="293"/>
                  </a:cubicBezTo>
                  <a:cubicBezTo>
                    <a:pt x="347" y="293"/>
                    <a:pt x="346" y="293"/>
                    <a:pt x="346" y="295"/>
                  </a:cubicBezTo>
                  <a:cubicBezTo>
                    <a:pt x="343" y="308"/>
                    <a:pt x="336" y="317"/>
                    <a:pt x="328" y="321"/>
                  </a:cubicBezTo>
                  <a:cubicBezTo>
                    <a:pt x="322" y="324"/>
                    <a:pt x="316" y="324"/>
                    <a:pt x="310" y="321"/>
                  </a:cubicBezTo>
                  <a:cubicBezTo>
                    <a:pt x="309" y="321"/>
                    <a:pt x="308" y="321"/>
                    <a:pt x="307" y="322"/>
                  </a:cubicBezTo>
                  <a:cubicBezTo>
                    <a:pt x="306" y="323"/>
                    <a:pt x="306" y="323"/>
                    <a:pt x="306" y="324"/>
                  </a:cubicBezTo>
                  <a:cubicBezTo>
                    <a:pt x="308" y="330"/>
                    <a:pt x="313" y="334"/>
                    <a:pt x="319" y="336"/>
                  </a:cubicBezTo>
                  <a:cubicBezTo>
                    <a:pt x="322" y="336"/>
                    <a:pt x="324" y="337"/>
                    <a:pt x="327" y="337"/>
                  </a:cubicBezTo>
                  <a:cubicBezTo>
                    <a:pt x="332" y="337"/>
                    <a:pt x="337" y="335"/>
                    <a:pt x="341" y="333"/>
                  </a:cubicBezTo>
                  <a:cubicBezTo>
                    <a:pt x="335" y="340"/>
                    <a:pt x="328" y="345"/>
                    <a:pt x="318" y="349"/>
                  </a:cubicBezTo>
                  <a:cubicBezTo>
                    <a:pt x="314" y="350"/>
                    <a:pt x="314" y="350"/>
                    <a:pt x="314" y="350"/>
                  </a:cubicBezTo>
                  <a:cubicBezTo>
                    <a:pt x="303" y="353"/>
                    <a:pt x="295" y="352"/>
                    <a:pt x="288" y="346"/>
                  </a:cubicBezTo>
                  <a:cubicBezTo>
                    <a:pt x="287" y="345"/>
                    <a:pt x="287" y="345"/>
                    <a:pt x="286" y="345"/>
                  </a:cubicBezTo>
                  <a:cubicBezTo>
                    <a:pt x="285" y="346"/>
                    <a:pt x="285" y="346"/>
                    <a:pt x="284" y="347"/>
                  </a:cubicBezTo>
                  <a:cubicBezTo>
                    <a:pt x="280" y="356"/>
                    <a:pt x="281" y="364"/>
                    <a:pt x="286" y="371"/>
                  </a:cubicBezTo>
                  <a:cubicBezTo>
                    <a:pt x="291" y="377"/>
                    <a:pt x="300" y="381"/>
                    <a:pt x="308" y="381"/>
                  </a:cubicBezTo>
                  <a:cubicBezTo>
                    <a:pt x="308" y="381"/>
                    <a:pt x="308" y="381"/>
                    <a:pt x="308" y="381"/>
                  </a:cubicBezTo>
                  <a:cubicBezTo>
                    <a:pt x="306" y="381"/>
                    <a:pt x="304" y="381"/>
                    <a:pt x="303" y="383"/>
                  </a:cubicBezTo>
                  <a:cubicBezTo>
                    <a:pt x="296" y="398"/>
                    <a:pt x="276" y="403"/>
                    <a:pt x="262" y="398"/>
                  </a:cubicBezTo>
                  <a:cubicBezTo>
                    <a:pt x="248" y="393"/>
                    <a:pt x="231" y="383"/>
                    <a:pt x="236" y="363"/>
                  </a:cubicBezTo>
                  <a:cubicBezTo>
                    <a:pt x="238" y="357"/>
                    <a:pt x="242" y="353"/>
                    <a:pt x="246" y="349"/>
                  </a:cubicBezTo>
                  <a:cubicBezTo>
                    <a:pt x="253" y="342"/>
                    <a:pt x="261" y="334"/>
                    <a:pt x="254" y="319"/>
                  </a:cubicBezTo>
                  <a:cubicBezTo>
                    <a:pt x="249" y="305"/>
                    <a:pt x="234" y="291"/>
                    <a:pt x="218" y="276"/>
                  </a:cubicBezTo>
                  <a:cubicBezTo>
                    <a:pt x="208" y="266"/>
                    <a:pt x="197" y="255"/>
                    <a:pt x="188" y="244"/>
                  </a:cubicBezTo>
                  <a:cubicBezTo>
                    <a:pt x="188" y="243"/>
                    <a:pt x="187" y="243"/>
                    <a:pt x="186" y="243"/>
                  </a:cubicBezTo>
                  <a:cubicBezTo>
                    <a:pt x="185" y="243"/>
                    <a:pt x="184" y="244"/>
                    <a:pt x="184" y="245"/>
                  </a:cubicBezTo>
                  <a:cubicBezTo>
                    <a:pt x="183" y="247"/>
                    <a:pt x="183" y="249"/>
                    <a:pt x="182" y="251"/>
                  </a:cubicBezTo>
                  <a:cubicBezTo>
                    <a:pt x="182" y="250"/>
                    <a:pt x="182" y="250"/>
                    <a:pt x="182" y="249"/>
                  </a:cubicBezTo>
                  <a:cubicBezTo>
                    <a:pt x="164" y="235"/>
                    <a:pt x="151" y="217"/>
                    <a:pt x="145" y="202"/>
                  </a:cubicBezTo>
                  <a:cubicBezTo>
                    <a:pt x="145" y="201"/>
                    <a:pt x="144" y="201"/>
                    <a:pt x="143" y="201"/>
                  </a:cubicBezTo>
                  <a:cubicBezTo>
                    <a:pt x="142" y="200"/>
                    <a:pt x="141" y="201"/>
                    <a:pt x="141" y="202"/>
                  </a:cubicBezTo>
                  <a:cubicBezTo>
                    <a:pt x="131" y="219"/>
                    <a:pt x="134" y="238"/>
                    <a:pt x="143" y="252"/>
                  </a:cubicBezTo>
                  <a:cubicBezTo>
                    <a:pt x="138" y="247"/>
                    <a:pt x="135" y="238"/>
                    <a:pt x="134" y="232"/>
                  </a:cubicBezTo>
                  <a:cubicBezTo>
                    <a:pt x="134" y="231"/>
                    <a:pt x="133" y="231"/>
                    <a:pt x="133" y="230"/>
                  </a:cubicBezTo>
                  <a:cubicBezTo>
                    <a:pt x="133" y="230"/>
                    <a:pt x="133" y="230"/>
                    <a:pt x="133" y="230"/>
                  </a:cubicBezTo>
                  <a:cubicBezTo>
                    <a:pt x="133" y="229"/>
                    <a:pt x="134" y="229"/>
                    <a:pt x="134" y="228"/>
                  </a:cubicBezTo>
                  <a:cubicBezTo>
                    <a:pt x="134" y="223"/>
                    <a:pt x="134" y="223"/>
                    <a:pt x="134" y="223"/>
                  </a:cubicBezTo>
                  <a:cubicBezTo>
                    <a:pt x="134" y="222"/>
                    <a:pt x="134" y="222"/>
                    <a:pt x="133" y="221"/>
                  </a:cubicBezTo>
                  <a:cubicBezTo>
                    <a:pt x="134" y="221"/>
                    <a:pt x="134" y="220"/>
                    <a:pt x="134" y="220"/>
                  </a:cubicBezTo>
                  <a:cubicBezTo>
                    <a:pt x="135" y="215"/>
                    <a:pt x="137" y="209"/>
                    <a:pt x="138" y="205"/>
                  </a:cubicBezTo>
                  <a:cubicBezTo>
                    <a:pt x="138" y="204"/>
                    <a:pt x="138" y="203"/>
                    <a:pt x="138" y="203"/>
                  </a:cubicBezTo>
                  <a:cubicBezTo>
                    <a:pt x="109" y="167"/>
                    <a:pt x="82" y="124"/>
                    <a:pt x="65" y="87"/>
                  </a:cubicBezTo>
                  <a:cubicBezTo>
                    <a:pt x="65" y="86"/>
                    <a:pt x="64" y="86"/>
                    <a:pt x="63" y="85"/>
                  </a:cubicBezTo>
                  <a:cubicBezTo>
                    <a:pt x="63" y="85"/>
                    <a:pt x="62" y="85"/>
                    <a:pt x="62" y="86"/>
                  </a:cubicBezTo>
                  <a:cubicBezTo>
                    <a:pt x="53" y="92"/>
                    <a:pt x="39" y="108"/>
                    <a:pt x="51" y="144"/>
                  </a:cubicBezTo>
                  <a:cubicBezTo>
                    <a:pt x="61" y="174"/>
                    <a:pt x="94" y="216"/>
                    <a:pt x="125" y="244"/>
                  </a:cubicBezTo>
                  <a:cubicBezTo>
                    <a:pt x="105" y="228"/>
                    <a:pt x="87" y="211"/>
                    <a:pt x="68" y="193"/>
                  </a:cubicBezTo>
                  <a:cubicBezTo>
                    <a:pt x="55" y="181"/>
                    <a:pt x="42" y="169"/>
                    <a:pt x="29" y="157"/>
                  </a:cubicBezTo>
                  <a:cubicBezTo>
                    <a:pt x="28" y="157"/>
                    <a:pt x="27" y="156"/>
                    <a:pt x="26" y="157"/>
                  </a:cubicBezTo>
                  <a:cubicBezTo>
                    <a:pt x="26" y="157"/>
                    <a:pt x="25" y="157"/>
                    <a:pt x="25" y="158"/>
                  </a:cubicBezTo>
                  <a:cubicBezTo>
                    <a:pt x="14" y="184"/>
                    <a:pt x="27" y="209"/>
                    <a:pt x="42" y="225"/>
                  </a:cubicBezTo>
                  <a:cubicBezTo>
                    <a:pt x="49" y="230"/>
                    <a:pt x="55" y="236"/>
                    <a:pt x="62" y="241"/>
                  </a:cubicBezTo>
                  <a:cubicBezTo>
                    <a:pt x="49" y="233"/>
                    <a:pt x="30" y="226"/>
                    <a:pt x="11" y="227"/>
                  </a:cubicBezTo>
                  <a:cubicBezTo>
                    <a:pt x="10" y="227"/>
                    <a:pt x="9" y="228"/>
                    <a:pt x="9" y="229"/>
                  </a:cubicBezTo>
                  <a:cubicBezTo>
                    <a:pt x="7" y="255"/>
                    <a:pt x="30" y="271"/>
                    <a:pt x="46" y="282"/>
                  </a:cubicBezTo>
                  <a:cubicBezTo>
                    <a:pt x="47" y="283"/>
                    <a:pt x="48" y="284"/>
                    <a:pt x="50" y="284"/>
                  </a:cubicBezTo>
                  <a:cubicBezTo>
                    <a:pt x="35" y="279"/>
                    <a:pt x="16" y="276"/>
                    <a:pt x="2" y="279"/>
                  </a:cubicBezTo>
                  <a:cubicBezTo>
                    <a:pt x="1" y="280"/>
                    <a:pt x="0" y="281"/>
                    <a:pt x="0" y="282"/>
                  </a:cubicBezTo>
                  <a:cubicBezTo>
                    <a:pt x="3" y="304"/>
                    <a:pt x="32" y="322"/>
                    <a:pt x="59" y="331"/>
                  </a:cubicBezTo>
                  <a:cubicBezTo>
                    <a:pt x="43" y="327"/>
                    <a:pt x="19" y="327"/>
                    <a:pt x="3" y="335"/>
                  </a:cubicBezTo>
                  <a:cubicBezTo>
                    <a:pt x="2" y="336"/>
                    <a:pt x="1" y="337"/>
                    <a:pt x="1" y="338"/>
                  </a:cubicBezTo>
                  <a:cubicBezTo>
                    <a:pt x="7" y="359"/>
                    <a:pt x="35" y="370"/>
                    <a:pt x="54" y="373"/>
                  </a:cubicBezTo>
                  <a:cubicBezTo>
                    <a:pt x="39" y="374"/>
                    <a:pt x="22" y="379"/>
                    <a:pt x="11" y="390"/>
                  </a:cubicBezTo>
                  <a:cubicBezTo>
                    <a:pt x="10" y="391"/>
                    <a:pt x="10" y="392"/>
                    <a:pt x="11" y="393"/>
                  </a:cubicBezTo>
                  <a:cubicBezTo>
                    <a:pt x="20" y="407"/>
                    <a:pt x="34" y="413"/>
                    <a:pt x="53" y="413"/>
                  </a:cubicBezTo>
                  <a:cubicBezTo>
                    <a:pt x="55" y="413"/>
                    <a:pt x="58" y="413"/>
                    <a:pt x="60" y="413"/>
                  </a:cubicBezTo>
                  <a:cubicBezTo>
                    <a:pt x="61" y="413"/>
                    <a:pt x="62" y="413"/>
                    <a:pt x="63" y="413"/>
                  </a:cubicBezTo>
                  <a:cubicBezTo>
                    <a:pt x="62" y="413"/>
                    <a:pt x="61" y="413"/>
                    <a:pt x="61" y="413"/>
                  </a:cubicBezTo>
                  <a:cubicBezTo>
                    <a:pt x="53" y="414"/>
                    <a:pt x="45" y="417"/>
                    <a:pt x="38" y="423"/>
                  </a:cubicBezTo>
                  <a:cubicBezTo>
                    <a:pt x="37" y="424"/>
                    <a:pt x="37" y="425"/>
                    <a:pt x="37" y="426"/>
                  </a:cubicBezTo>
                  <a:cubicBezTo>
                    <a:pt x="37" y="426"/>
                    <a:pt x="37" y="426"/>
                    <a:pt x="37" y="426"/>
                  </a:cubicBezTo>
                  <a:cubicBezTo>
                    <a:pt x="37" y="426"/>
                    <a:pt x="37" y="426"/>
                    <a:pt x="37" y="426"/>
                  </a:cubicBezTo>
                  <a:cubicBezTo>
                    <a:pt x="36" y="426"/>
                    <a:pt x="36" y="426"/>
                    <a:pt x="36" y="426"/>
                  </a:cubicBezTo>
                  <a:cubicBezTo>
                    <a:pt x="35" y="426"/>
                    <a:pt x="33" y="427"/>
                    <a:pt x="33" y="428"/>
                  </a:cubicBezTo>
                  <a:cubicBezTo>
                    <a:pt x="32" y="428"/>
                    <a:pt x="30" y="430"/>
                    <a:pt x="30" y="433"/>
                  </a:cubicBezTo>
                  <a:cubicBezTo>
                    <a:pt x="30" y="434"/>
                    <a:pt x="31" y="435"/>
                    <a:pt x="32" y="437"/>
                  </a:cubicBezTo>
                  <a:cubicBezTo>
                    <a:pt x="32" y="437"/>
                    <a:pt x="32" y="437"/>
                    <a:pt x="32" y="437"/>
                  </a:cubicBezTo>
                  <a:cubicBezTo>
                    <a:pt x="31" y="437"/>
                    <a:pt x="31" y="436"/>
                    <a:pt x="30" y="437"/>
                  </a:cubicBezTo>
                  <a:cubicBezTo>
                    <a:pt x="29" y="437"/>
                    <a:pt x="29" y="437"/>
                    <a:pt x="29" y="438"/>
                  </a:cubicBezTo>
                  <a:cubicBezTo>
                    <a:pt x="29" y="438"/>
                    <a:pt x="28" y="438"/>
                    <a:pt x="28" y="438"/>
                  </a:cubicBezTo>
                  <a:cubicBezTo>
                    <a:pt x="27" y="439"/>
                    <a:pt x="26" y="440"/>
                    <a:pt x="26" y="442"/>
                  </a:cubicBezTo>
                  <a:cubicBezTo>
                    <a:pt x="26" y="443"/>
                    <a:pt x="27" y="445"/>
                    <a:pt x="29" y="447"/>
                  </a:cubicBezTo>
                  <a:cubicBezTo>
                    <a:pt x="29" y="447"/>
                    <a:pt x="28" y="447"/>
                    <a:pt x="28" y="448"/>
                  </a:cubicBezTo>
                  <a:cubicBezTo>
                    <a:pt x="26" y="451"/>
                    <a:pt x="27" y="454"/>
                    <a:pt x="27" y="454"/>
                  </a:cubicBezTo>
                  <a:cubicBezTo>
                    <a:pt x="27" y="454"/>
                    <a:pt x="27" y="454"/>
                    <a:pt x="27" y="454"/>
                  </a:cubicBezTo>
                  <a:cubicBezTo>
                    <a:pt x="17" y="450"/>
                    <a:pt x="17" y="450"/>
                    <a:pt x="17" y="450"/>
                  </a:cubicBezTo>
                  <a:cubicBezTo>
                    <a:pt x="16" y="450"/>
                    <a:pt x="16" y="450"/>
                    <a:pt x="15" y="450"/>
                  </a:cubicBezTo>
                  <a:cubicBezTo>
                    <a:pt x="14" y="451"/>
                    <a:pt x="14" y="451"/>
                    <a:pt x="14" y="452"/>
                  </a:cubicBezTo>
                  <a:cubicBezTo>
                    <a:pt x="14" y="452"/>
                    <a:pt x="14" y="454"/>
                    <a:pt x="14" y="457"/>
                  </a:cubicBezTo>
                  <a:cubicBezTo>
                    <a:pt x="14" y="457"/>
                    <a:pt x="14" y="457"/>
                    <a:pt x="15" y="458"/>
                  </a:cubicBezTo>
                  <a:cubicBezTo>
                    <a:pt x="15" y="458"/>
                    <a:pt x="15" y="458"/>
                    <a:pt x="15" y="458"/>
                  </a:cubicBezTo>
                  <a:cubicBezTo>
                    <a:pt x="15" y="459"/>
                    <a:pt x="15" y="460"/>
                    <a:pt x="15" y="460"/>
                  </a:cubicBezTo>
                  <a:cubicBezTo>
                    <a:pt x="15" y="461"/>
                    <a:pt x="15" y="461"/>
                    <a:pt x="15" y="462"/>
                  </a:cubicBezTo>
                  <a:cubicBezTo>
                    <a:pt x="15" y="462"/>
                    <a:pt x="15" y="463"/>
                    <a:pt x="16" y="463"/>
                  </a:cubicBezTo>
                  <a:cubicBezTo>
                    <a:pt x="15" y="464"/>
                    <a:pt x="16" y="464"/>
                    <a:pt x="16" y="465"/>
                  </a:cubicBezTo>
                  <a:cubicBezTo>
                    <a:pt x="16" y="465"/>
                    <a:pt x="16" y="466"/>
                    <a:pt x="16" y="466"/>
                  </a:cubicBezTo>
                  <a:cubicBezTo>
                    <a:pt x="16" y="467"/>
                    <a:pt x="17" y="467"/>
                    <a:pt x="17" y="467"/>
                  </a:cubicBezTo>
                  <a:cubicBezTo>
                    <a:pt x="17" y="468"/>
                    <a:pt x="17" y="468"/>
                    <a:pt x="18" y="469"/>
                  </a:cubicBezTo>
                  <a:cubicBezTo>
                    <a:pt x="18" y="469"/>
                    <a:pt x="18" y="469"/>
                    <a:pt x="18" y="469"/>
                  </a:cubicBezTo>
                  <a:cubicBezTo>
                    <a:pt x="18" y="470"/>
                    <a:pt x="19" y="470"/>
                    <a:pt x="19" y="470"/>
                  </a:cubicBezTo>
                  <a:cubicBezTo>
                    <a:pt x="19" y="471"/>
                    <a:pt x="19" y="471"/>
                    <a:pt x="20" y="472"/>
                  </a:cubicBezTo>
                  <a:cubicBezTo>
                    <a:pt x="21" y="472"/>
                    <a:pt x="22" y="473"/>
                    <a:pt x="22" y="473"/>
                  </a:cubicBezTo>
                  <a:cubicBezTo>
                    <a:pt x="23" y="473"/>
                    <a:pt x="23" y="474"/>
                    <a:pt x="23" y="474"/>
                  </a:cubicBezTo>
                  <a:cubicBezTo>
                    <a:pt x="24" y="474"/>
                    <a:pt x="24" y="474"/>
                    <a:pt x="24" y="474"/>
                  </a:cubicBezTo>
                  <a:cubicBezTo>
                    <a:pt x="24" y="475"/>
                    <a:pt x="25" y="475"/>
                    <a:pt x="25" y="475"/>
                  </a:cubicBezTo>
                  <a:cubicBezTo>
                    <a:pt x="26" y="475"/>
                    <a:pt x="26" y="476"/>
                    <a:pt x="26" y="476"/>
                  </a:cubicBezTo>
                  <a:cubicBezTo>
                    <a:pt x="27" y="476"/>
                    <a:pt x="27" y="476"/>
                    <a:pt x="28" y="477"/>
                  </a:cubicBezTo>
                  <a:cubicBezTo>
                    <a:pt x="28" y="477"/>
                    <a:pt x="28" y="477"/>
                    <a:pt x="29" y="477"/>
                  </a:cubicBezTo>
                  <a:cubicBezTo>
                    <a:pt x="29" y="477"/>
                    <a:pt x="29" y="477"/>
                    <a:pt x="29" y="477"/>
                  </a:cubicBezTo>
                  <a:cubicBezTo>
                    <a:pt x="29" y="478"/>
                    <a:pt x="29" y="479"/>
                    <a:pt x="30" y="480"/>
                  </a:cubicBezTo>
                  <a:cubicBezTo>
                    <a:pt x="43" y="487"/>
                    <a:pt x="43" y="487"/>
                    <a:pt x="43" y="487"/>
                  </a:cubicBezTo>
                  <a:cubicBezTo>
                    <a:pt x="43" y="487"/>
                    <a:pt x="43" y="488"/>
                    <a:pt x="43" y="488"/>
                  </a:cubicBezTo>
                  <a:cubicBezTo>
                    <a:pt x="44" y="489"/>
                    <a:pt x="45" y="490"/>
                    <a:pt x="46" y="490"/>
                  </a:cubicBezTo>
                  <a:cubicBezTo>
                    <a:pt x="46" y="490"/>
                    <a:pt x="47" y="490"/>
                    <a:pt x="47" y="490"/>
                  </a:cubicBezTo>
                  <a:cubicBezTo>
                    <a:pt x="49" y="490"/>
                    <a:pt x="52" y="489"/>
                    <a:pt x="54" y="487"/>
                  </a:cubicBezTo>
                  <a:cubicBezTo>
                    <a:pt x="54" y="487"/>
                    <a:pt x="55" y="486"/>
                    <a:pt x="55" y="486"/>
                  </a:cubicBezTo>
                  <a:cubicBezTo>
                    <a:pt x="54" y="487"/>
                    <a:pt x="53" y="489"/>
                    <a:pt x="53" y="491"/>
                  </a:cubicBezTo>
                  <a:cubicBezTo>
                    <a:pt x="53" y="496"/>
                    <a:pt x="58" y="501"/>
                    <a:pt x="63" y="501"/>
                  </a:cubicBezTo>
                  <a:cubicBezTo>
                    <a:pt x="65" y="501"/>
                    <a:pt x="67" y="500"/>
                    <a:pt x="68" y="500"/>
                  </a:cubicBezTo>
                  <a:cubicBezTo>
                    <a:pt x="67" y="500"/>
                    <a:pt x="65" y="501"/>
                    <a:pt x="64" y="501"/>
                  </a:cubicBezTo>
                  <a:cubicBezTo>
                    <a:pt x="63" y="501"/>
                    <a:pt x="62" y="502"/>
                    <a:pt x="62" y="503"/>
                  </a:cubicBezTo>
                  <a:cubicBezTo>
                    <a:pt x="62" y="504"/>
                    <a:pt x="62" y="506"/>
                    <a:pt x="62" y="507"/>
                  </a:cubicBezTo>
                  <a:cubicBezTo>
                    <a:pt x="63" y="509"/>
                    <a:pt x="64" y="510"/>
                    <a:pt x="66" y="510"/>
                  </a:cubicBezTo>
                  <a:cubicBezTo>
                    <a:pt x="66" y="511"/>
                    <a:pt x="67" y="511"/>
                    <a:pt x="68" y="511"/>
                  </a:cubicBezTo>
                  <a:cubicBezTo>
                    <a:pt x="68" y="511"/>
                    <a:pt x="68" y="511"/>
                    <a:pt x="68" y="512"/>
                  </a:cubicBezTo>
                  <a:cubicBezTo>
                    <a:pt x="120" y="637"/>
                    <a:pt x="120" y="637"/>
                    <a:pt x="120" y="637"/>
                  </a:cubicBezTo>
                  <a:cubicBezTo>
                    <a:pt x="120" y="638"/>
                    <a:pt x="120" y="638"/>
                    <a:pt x="120" y="638"/>
                  </a:cubicBezTo>
                  <a:cubicBezTo>
                    <a:pt x="119" y="638"/>
                    <a:pt x="119" y="640"/>
                    <a:pt x="119" y="641"/>
                  </a:cubicBezTo>
                  <a:cubicBezTo>
                    <a:pt x="120" y="643"/>
                    <a:pt x="121" y="645"/>
                    <a:pt x="123" y="646"/>
                  </a:cubicBezTo>
                  <a:cubicBezTo>
                    <a:pt x="125" y="647"/>
                    <a:pt x="126" y="647"/>
                    <a:pt x="128" y="647"/>
                  </a:cubicBezTo>
                  <a:cubicBezTo>
                    <a:pt x="128" y="647"/>
                    <a:pt x="128" y="647"/>
                    <a:pt x="129" y="647"/>
                  </a:cubicBezTo>
                  <a:cubicBezTo>
                    <a:pt x="129" y="648"/>
                    <a:pt x="128" y="648"/>
                    <a:pt x="128" y="648"/>
                  </a:cubicBezTo>
                  <a:cubicBezTo>
                    <a:pt x="128" y="648"/>
                    <a:pt x="128" y="649"/>
                    <a:pt x="128" y="649"/>
                  </a:cubicBezTo>
                  <a:cubicBezTo>
                    <a:pt x="128" y="649"/>
                    <a:pt x="128" y="649"/>
                    <a:pt x="127" y="649"/>
                  </a:cubicBezTo>
                  <a:cubicBezTo>
                    <a:pt x="126" y="650"/>
                    <a:pt x="126" y="651"/>
                    <a:pt x="127" y="652"/>
                  </a:cubicBezTo>
                  <a:cubicBezTo>
                    <a:pt x="128" y="656"/>
                    <a:pt x="128" y="658"/>
                    <a:pt x="128" y="661"/>
                  </a:cubicBezTo>
                  <a:cubicBezTo>
                    <a:pt x="128" y="663"/>
                    <a:pt x="128" y="665"/>
                    <a:pt x="129" y="667"/>
                  </a:cubicBezTo>
                  <a:cubicBezTo>
                    <a:pt x="129" y="670"/>
                    <a:pt x="132" y="673"/>
                    <a:pt x="134" y="675"/>
                  </a:cubicBezTo>
                  <a:cubicBezTo>
                    <a:pt x="134" y="675"/>
                    <a:pt x="134" y="675"/>
                    <a:pt x="133" y="675"/>
                  </a:cubicBezTo>
                  <a:cubicBezTo>
                    <a:pt x="132" y="676"/>
                    <a:pt x="132" y="677"/>
                    <a:pt x="132" y="678"/>
                  </a:cubicBezTo>
                  <a:cubicBezTo>
                    <a:pt x="132" y="681"/>
                    <a:pt x="134" y="683"/>
                    <a:pt x="136" y="684"/>
                  </a:cubicBezTo>
                  <a:cubicBezTo>
                    <a:pt x="138" y="685"/>
                    <a:pt x="140" y="686"/>
                    <a:pt x="142" y="686"/>
                  </a:cubicBezTo>
                  <a:cubicBezTo>
                    <a:pt x="145" y="686"/>
                    <a:pt x="147" y="685"/>
                    <a:pt x="149" y="684"/>
                  </a:cubicBezTo>
                  <a:cubicBezTo>
                    <a:pt x="149" y="684"/>
                    <a:pt x="150" y="684"/>
                    <a:pt x="150" y="684"/>
                  </a:cubicBezTo>
                  <a:cubicBezTo>
                    <a:pt x="154" y="681"/>
                    <a:pt x="158" y="678"/>
                    <a:pt x="158" y="674"/>
                  </a:cubicBezTo>
                  <a:cubicBezTo>
                    <a:pt x="159" y="672"/>
                    <a:pt x="158" y="669"/>
                    <a:pt x="156" y="667"/>
                  </a:cubicBezTo>
                  <a:cubicBezTo>
                    <a:pt x="156" y="666"/>
                    <a:pt x="155" y="666"/>
                    <a:pt x="154" y="666"/>
                  </a:cubicBezTo>
                  <a:cubicBezTo>
                    <a:pt x="153" y="667"/>
                    <a:pt x="153" y="667"/>
                    <a:pt x="152" y="667"/>
                  </a:cubicBezTo>
                  <a:cubicBezTo>
                    <a:pt x="153" y="664"/>
                    <a:pt x="152" y="659"/>
                    <a:pt x="150" y="656"/>
                  </a:cubicBezTo>
                  <a:cubicBezTo>
                    <a:pt x="149" y="654"/>
                    <a:pt x="147" y="653"/>
                    <a:pt x="146" y="651"/>
                  </a:cubicBezTo>
                  <a:cubicBezTo>
                    <a:pt x="144" y="650"/>
                    <a:pt x="142" y="648"/>
                    <a:pt x="141" y="645"/>
                  </a:cubicBezTo>
                  <a:cubicBezTo>
                    <a:pt x="141" y="644"/>
                    <a:pt x="139" y="644"/>
                    <a:pt x="138" y="644"/>
                  </a:cubicBezTo>
                  <a:cubicBezTo>
                    <a:pt x="138" y="644"/>
                    <a:pt x="138" y="644"/>
                    <a:pt x="138" y="644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39" y="642"/>
                    <a:pt x="140" y="640"/>
                    <a:pt x="141" y="638"/>
                  </a:cubicBezTo>
                  <a:cubicBezTo>
                    <a:pt x="141" y="636"/>
                    <a:pt x="141" y="633"/>
                    <a:pt x="139" y="631"/>
                  </a:cubicBezTo>
                  <a:cubicBezTo>
                    <a:pt x="138" y="631"/>
                    <a:pt x="137" y="630"/>
                    <a:pt x="136" y="631"/>
                  </a:cubicBezTo>
                  <a:cubicBezTo>
                    <a:pt x="136" y="631"/>
                    <a:pt x="136" y="631"/>
                    <a:pt x="136" y="632"/>
                  </a:cubicBezTo>
                  <a:cubicBezTo>
                    <a:pt x="135" y="631"/>
                    <a:pt x="135" y="631"/>
                    <a:pt x="135" y="630"/>
                  </a:cubicBezTo>
                  <a:cubicBezTo>
                    <a:pt x="76" y="509"/>
                    <a:pt x="76" y="509"/>
                    <a:pt x="76" y="509"/>
                  </a:cubicBezTo>
                  <a:cubicBezTo>
                    <a:pt x="76" y="508"/>
                    <a:pt x="76" y="508"/>
                    <a:pt x="75" y="508"/>
                  </a:cubicBezTo>
                  <a:cubicBezTo>
                    <a:pt x="76" y="507"/>
                    <a:pt x="77" y="506"/>
                    <a:pt x="78" y="505"/>
                  </a:cubicBezTo>
                  <a:cubicBezTo>
                    <a:pt x="78" y="503"/>
                    <a:pt x="78" y="502"/>
                    <a:pt x="77" y="500"/>
                  </a:cubicBezTo>
                  <a:cubicBezTo>
                    <a:pt x="77" y="500"/>
                    <a:pt x="77" y="500"/>
                    <a:pt x="77" y="500"/>
                  </a:cubicBezTo>
                  <a:cubicBezTo>
                    <a:pt x="76" y="498"/>
                    <a:pt x="75" y="497"/>
                    <a:pt x="73" y="497"/>
                  </a:cubicBezTo>
                  <a:cubicBezTo>
                    <a:pt x="72" y="497"/>
                    <a:pt x="72" y="497"/>
                    <a:pt x="72" y="497"/>
                  </a:cubicBezTo>
                  <a:cubicBezTo>
                    <a:pt x="73" y="495"/>
                    <a:pt x="74" y="493"/>
                    <a:pt x="74" y="491"/>
                  </a:cubicBezTo>
                  <a:cubicBezTo>
                    <a:pt x="74" y="491"/>
                    <a:pt x="74" y="491"/>
                    <a:pt x="74" y="491"/>
                  </a:cubicBezTo>
                  <a:cubicBezTo>
                    <a:pt x="74" y="491"/>
                    <a:pt x="75" y="491"/>
                    <a:pt x="75" y="491"/>
                  </a:cubicBezTo>
                  <a:cubicBezTo>
                    <a:pt x="75" y="491"/>
                    <a:pt x="75" y="491"/>
                    <a:pt x="75" y="491"/>
                  </a:cubicBezTo>
                  <a:cubicBezTo>
                    <a:pt x="79" y="490"/>
                    <a:pt x="83" y="489"/>
                    <a:pt x="88" y="486"/>
                  </a:cubicBezTo>
                  <a:cubicBezTo>
                    <a:pt x="98" y="481"/>
                    <a:pt x="123" y="463"/>
                    <a:pt x="141" y="449"/>
                  </a:cubicBezTo>
                  <a:cubicBezTo>
                    <a:pt x="122" y="465"/>
                    <a:pt x="93" y="491"/>
                    <a:pt x="90" y="494"/>
                  </a:cubicBezTo>
                  <a:cubicBezTo>
                    <a:pt x="82" y="502"/>
                    <a:pt x="83" y="509"/>
                    <a:pt x="85" y="516"/>
                  </a:cubicBezTo>
                  <a:cubicBezTo>
                    <a:pt x="85" y="518"/>
                    <a:pt x="85" y="519"/>
                    <a:pt x="85" y="521"/>
                  </a:cubicBezTo>
                  <a:cubicBezTo>
                    <a:pt x="85" y="522"/>
                    <a:pt x="86" y="523"/>
                    <a:pt x="88" y="523"/>
                  </a:cubicBezTo>
                  <a:cubicBezTo>
                    <a:pt x="89" y="523"/>
                    <a:pt x="92" y="523"/>
                    <a:pt x="94" y="524"/>
                  </a:cubicBezTo>
                  <a:cubicBezTo>
                    <a:pt x="96" y="524"/>
                    <a:pt x="99" y="525"/>
                    <a:pt x="102" y="525"/>
                  </a:cubicBezTo>
                  <a:cubicBezTo>
                    <a:pt x="107" y="525"/>
                    <a:pt x="112" y="523"/>
                    <a:pt x="117" y="518"/>
                  </a:cubicBezTo>
                  <a:cubicBezTo>
                    <a:pt x="121" y="514"/>
                    <a:pt x="162" y="465"/>
                    <a:pt x="163" y="463"/>
                  </a:cubicBezTo>
                  <a:cubicBezTo>
                    <a:pt x="163" y="462"/>
                    <a:pt x="163" y="462"/>
                    <a:pt x="163" y="462"/>
                  </a:cubicBezTo>
                  <a:cubicBezTo>
                    <a:pt x="163" y="461"/>
                    <a:pt x="163" y="461"/>
                    <a:pt x="163" y="461"/>
                  </a:cubicBezTo>
                  <a:cubicBezTo>
                    <a:pt x="163" y="461"/>
                    <a:pt x="164" y="461"/>
                    <a:pt x="164" y="461"/>
                  </a:cubicBezTo>
                  <a:cubicBezTo>
                    <a:pt x="164" y="461"/>
                    <a:pt x="164" y="461"/>
                    <a:pt x="164" y="461"/>
                  </a:cubicBezTo>
                  <a:cubicBezTo>
                    <a:pt x="167" y="461"/>
                    <a:pt x="167" y="461"/>
                    <a:pt x="167" y="461"/>
                  </a:cubicBezTo>
                  <a:cubicBezTo>
                    <a:pt x="170" y="461"/>
                    <a:pt x="173" y="461"/>
                    <a:pt x="175" y="460"/>
                  </a:cubicBezTo>
                  <a:cubicBezTo>
                    <a:pt x="174" y="461"/>
                    <a:pt x="172" y="461"/>
                    <a:pt x="171" y="461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6" y="467"/>
                    <a:pt x="127" y="517"/>
                    <a:pt x="125" y="526"/>
                  </a:cubicBezTo>
                  <a:cubicBezTo>
                    <a:pt x="124" y="534"/>
                    <a:pt x="127" y="539"/>
                    <a:pt x="130" y="542"/>
                  </a:cubicBezTo>
                  <a:cubicBezTo>
                    <a:pt x="131" y="544"/>
                    <a:pt x="132" y="546"/>
                    <a:pt x="133" y="547"/>
                  </a:cubicBezTo>
                  <a:cubicBezTo>
                    <a:pt x="133" y="548"/>
                    <a:pt x="134" y="549"/>
                    <a:pt x="135" y="549"/>
                  </a:cubicBezTo>
                  <a:cubicBezTo>
                    <a:pt x="135" y="549"/>
                    <a:pt x="135" y="549"/>
                    <a:pt x="136" y="549"/>
                  </a:cubicBezTo>
                  <a:cubicBezTo>
                    <a:pt x="138" y="548"/>
                    <a:pt x="141" y="548"/>
                    <a:pt x="143" y="548"/>
                  </a:cubicBezTo>
                  <a:cubicBezTo>
                    <a:pt x="148" y="548"/>
                    <a:pt x="153" y="548"/>
                    <a:pt x="157" y="544"/>
                  </a:cubicBezTo>
                  <a:cubicBezTo>
                    <a:pt x="161" y="540"/>
                    <a:pt x="189" y="490"/>
                    <a:pt x="192" y="481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1"/>
                    <a:pt x="194" y="481"/>
                    <a:pt x="194" y="481"/>
                  </a:cubicBezTo>
                  <a:cubicBezTo>
                    <a:pt x="194" y="481"/>
                    <a:pt x="194" y="481"/>
                    <a:pt x="194" y="481"/>
                  </a:cubicBezTo>
                  <a:cubicBezTo>
                    <a:pt x="195" y="481"/>
                    <a:pt x="197" y="481"/>
                    <a:pt x="198" y="481"/>
                  </a:cubicBezTo>
                  <a:cubicBezTo>
                    <a:pt x="198" y="481"/>
                    <a:pt x="198" y="481"/>
                    <a:pt x="197" y="481"/>
                  </a:cubicBezTo>
                  <a:cubicBezTo>
                    <a:pt x="190" y="492"/>
                    <a:pt x="175" y="528"/>
                    <a:pt x="170" y="541"/>
                  </a:cubicBezTo>
                  <a:cubicBezTo>
                    <a:pt x="168" y="548"/>
                    <a:pt x="174" y="553"/>
                    <a:pt x="178" y="557"/>
                  </a:cubicBezTo>
                  <a:cubicBezTo>
                    <a:pt x="180" y="559"/>
                    <a:pt x="181" y="560"/>
                    <a:pt x="182" y="562"/>
                  </a:cubicBezTo>
                  <a:cubicBezTo>
                    <a:pt x="183" y="562"/>
                    <a:pt x="183" y="563"/>
                    <a:pt x="184" y="563"/>
                  </a:cubicBezTo>
                  <a:cubicBezTo>
                    <a:pt x="184" y="563"/>
                    <a:pt x="184" y="563"/>
                    <a:pt x="184" y="563"/>
                  </a:cubicBezTo>
                  <a:cubicBezTo>
                    <a:pt x="185" y="563"/>
                    <a:pt x="185" y="563"/>
                    <a:pt x="186" y="562"/>
                  </a:cubicBezTo>
                  <a:cubicBezTo>
                    <a:pt x="187" y="561"/>
                    <a:pt x="190" y="561"/>
                    <a:pt x="193" y="560"/>
                  </a:cubicBezTo>
                  <a:cubicBezTo>
                    <a:pt x="198" y="559"/>
                    <a:pt x="204" y="558"/>
                    <a:pt x="207" y="552"/>
                  </a:cubicBezTo>
                  <a:cubicBezTo>
                    <a:pt x="209" y="546"/>
                    <a:pt x="221" y="508"/>
                    <a:pt x="225" y="493"/>
                  </a:cubicBezTo>
                  <a:cubicBezTo>
                    <a:pt x="225" y="494"/>
                    <a:pt x="226" y="494"/>
                    <a:pt x="226" y="495"/>
                  </a:cubicBezTo>
                  <a:cubicBezTo>
                    <a:pt x="227" y="496"/>
                    <a:pt x="227" y="496"/>
                    <a:pt x="228" y="496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27" y="503"/>
                    <a:pt x="226" y="509"/>
                    <a:pt x="225" y="516"/>
                  </a:cubicBezTo>
                  <a:cubicBezTo>
                    <a:pt x="224" y="522"/>
                    <a:pt x="223" y="529"/>
                    <a:pt x="222" y="537"/>
                  </a:cubicBezTo>
                  <a:cubicBezTo>
                    <a:pt x="220" y="545"/>
                    <a:pt x="228" y="549"/>
                    <a:pt x="234" y="552"/>
                  </a:cubicBezTo>
                  <a:cubicBezTo>
                    <a:pt x="236" y="553"/>
                    <a:pt x="237" y="554"/>
                    <a:pt x="239" y="555"/>
                  </a:cubicBezTo>
                  <a:cubicBezTo>
                    <a:pt x="239" y="556"/>
                    <a:pt x="240" y="556"/>
                    <a:pt x="240" y="556"/>
                  </a:cubicBezTo>
                  <a:cubicBezTo>
                    <a:pt x="241" y="556"/>
                    <a:pt x="241" y="556"/>
                    <a:pt x="242" y="555"/>
                  </a:cubicBezTo>
                  <a:cubicBezTo>
                    <a:pt x="243" y="555"/>
                    <a:pt x="245" y="554"/>
                    <a:pt x="247" y="553"/>
                  </a:cubicBezTo>
                  <a:cubicBezTo>
                    <a:pt x="252" y="552"/>
                    <a:pt x="260" y="549"/>
                    <a:pt x="261" y="537"/>
                  </a:cubicBezTo>
                  <a:cubicBezTo>
                    <a:pt x="261" y="533"/>
                    <a:pt x="262" y="503"/>
                    <a:pt x="262" y="498"/>
                  </a:cubicBezTo>
                  <a:cubicBezTo>
                    <a:pt x="262" y="498"/>
                    <a:pt x="262" y="498"/>
                    <a:pt x="261" y="498"/>
                  </a:cubicBezTo>
                  <a:cubicBezTo>
                    <a:pt x="262" y="498"/>
                    <a:pt x="262" y="498"/>
                    <a:pt x="262" y="498"/>
                  </a:cubicBezTo>
                  <a:cubicBezTo>
                    <a:pt x="264" y="499"/>
                    <a:pt x="266" y="500"/>
                    <a:pt x="268" y="501"/>
                  </a:cubicBezTo>
                  <a:cubicBezTo>
                    <a:pt x="268" y="501"/>
                    <a:pt x="269" y="501"/>
                    <a:pt x="269" y="501"/>
                  </a:cubicBezTo>
                  <a:cubicBezTo>
                    <a:pt x="270" y="501"/>
                    <a:pt x="270" y="501"/>
                    <a:pt x="271" y="501"/>
                  </a:cubicBezTo>
                  <a:cubicBezTo>
                    <a:pt x="272" y="500"/>
                    <a:pt x="274" y="499"/>
                    <a:pt x="276" y="498"/>
                  </a:cubicBezTo>
                  <a:cubicBezTo>
                    <a:pt x="281" y="496"/>
                    <a:pt x="286" y="493"/>
                    <a:pt x="287" y="487"/>
                  </a:cubicBezTo>
                  <a:cubicBezTo>
                    <a:pt x="287" y="487"/>
                    <a:pt x="287" y="487"/>
                    <a:pt x="287" y="488"/>
                  </a:cubicBezTo>
                  <a:cubicBezTo>
                    <a:pt x="287" y="492"/>
                    <a:pt x="291" y="494"/>
                    <a:pt x="295" y="496"/>
                  </a:cubicBezTo>
                  <a:cubicBezTo>
                    <a:pt x="295" y="496"/>
                    <a:pt x="295" y="496"/>
                    <a:pt x="295" y="496"/>
                  </a:cubicBezTo>
                  <a:cubicBezTo>
                    <a:pt x="294" y="497"/>
                    <a:pt x="294" y="498"/>
                    <a:pt x="295" y="499"/>
                  </a:cubicBezTo>
                  <a:cubicBezTo>
                    <a:pt x="307" y="521"/>
                    <a:pt x="301" y="542"/>
                    <a:pt x="297" y="553"/>
                  </a:cubicBezTo>
                  <a:cubicBezTo>
                    <a:pt x="297" y="554"/>
                    <a:pt x="297" y="555"/>
                    <a:pt x="298" y="556"/>
                  </a:cubicBezTo>
                  <a:cubicBezTo>
                    <a:pt x="298" y="556"/>
                    <a:pt x="299" y="556"/>
                    <a:pt x="299" y="556"/>
                  </a:cubicBezTo>
                  <a:cubicBezTo>
                    <a:pt x="299" y="556"/>
                    <a:pt x="300" y="556"/>
                    <a:pt x="300" y="556"/>
                  </a:cubicBezTo>
                  <a:cubicBezTo>
                    <a:pt x="301" y="556"/>
                    <a:pt x="302" y="555"/>
                    <a:pt x="304" y="554"/>
                  </a:cubicBezTo>
                  <a:cubicBezTo>
                    <a:pt x="303" y="555"/>
                    <a:pt x="303" y="555"/>
                    <a:pt x="303" y="555"/>
                  </a:cubicBezTo>
                  <a:cubicBezTo>
                    <a:pt x="299" y="573"/>
                    <a:pt x="283" y="576"/>
                    <a:pt x="275" y="575"/>
                  </a:cubicBezTo>
                  <a:cubicBezTo>
                    <a:pt x="274" y="575"/>
                    <a:pt x="273" y="576"/>
                    <a:pt x="272" y="577"/>
                  </a:cubicBezTo>
                  <a:cubicBezTo>
                    <a:pt x="272" y="577"/>
                    <a:pt x="272" y="577"/>
                    <a:pt x="272" y="577"/>
                  </a:cubicBezTo>
                  <a:cubicBezTo>
                    <a:pt x="271" y="577"/>
                    <a:pt x="271" y="576"/>
                    <a:pt x="270" y="576"/>
                  </a:cubicBezTo>
                  <a:cubicBezTo>
                    <a:pt x="269" y="575"/>
                    <a:pt x="268" y="575"/>
                    <a:pt x="267" y="575"/>
                  </a:cubicBezTo>
                  <a:cubicBezTo>
                    <a:pt x="266" y="576"/>
                    <a:pt x="266" y="577"/>
                    <a:pt x="266" y="578"/>
                  </a:cubicBezTo>
                  <a:cubicBezTo>
                    <a:pt x="267" y="580"/>
                    <a:pt x="268" y="582"/>
                    <a:pt x="270" y="583"/>
                  </a:cubicBezTo>
                  <a:cubicBezTo>
                    <a:pt x="270" y="583"/>
                    <a:pt x="269" y="583"/>
                    <a:pt x="269" y="583"/>
                  </a:cubicBezTo>
                  <a:cubicBezTo>
                    <a:pt x="269" y="582"/>
                    <a:pt x="268" y="582"/>
                    <a:pt x="267" y="581"/>
                  </a:cubicBezTo>
                  <a:cubicBezTo>
                    <a:pt x="267" y="581"/>
                    <a:pt x="266" y="581"/>
                    <a:pt x="265" y="581"/>
                  </a:cubicBezTo>
                  <a:cubicBezTo>
                    <a:pt x="244" y="583"/>
                    <a:pt x="235" y="596"/>
                    <a:pt x="231" y="603"/>
                  </a:cubicBezTo>
                  <a:cubicBezTo>
                    <a:pt x="227" y="612"/>
                    <a:pt x="228" y="622"/>
                    <a:pt x="229" y="632"/>
                  </a:cubicBezTo>
                  <a:cubicBezTo>
                    <a:pt x="231" y="646"/>
                    <a:pt x="232" y="655"/>
                    <a:pt x="219" y="657"/>
                  </a:cubicBezTo>
                  <a:cubicBezTo>
                    <a:pt x="219" y="657"/>
                    <a:pt x="218" y="657"/>
                    <a:pt x="218" y="658"/>
                  </a:cubicBezTo>
                  <a:cubicBezTo>
                    <a:pt x="217" y="659"/>
                    <a:pt x="217" y="660"/>
                    <a:pt x="218" y="660"/>
                  </a:cubicBezTo>
                  <a:cubicBezTo>
                    <a:pt x="221" y="664"/>
                    <a:pt x="226" y="667"/>
                    <a:pt x="231" y="667"/>
                  </a:cubicBezTo>
                  <a:cubicBezTo>
                    <a:pt x="234" y="667"/>
                    <a:pt x="236" y="666"/>
                    <a:pt x="239" y="665"/>
                  </a:cubicBezTo>
                  <a:cubicBezTo>
                    <a:pt x="239" y="665"/>
                    <a:pt x="239" y="665"/>
                    <a:pt x="239" y="665"/>
                  </a:cubicBezTo>
                  <a:cubicBezTo>
                    <a:pt x="244" y="663"/>
                    <a:pt x="248" y="658"/>
                    <a:pt x="248" y="653"/>
                  </a:cubicBezTo>
                  <a:cubicBezTo>
                    <a:pt x="250" y="657"/>
                    <a:pt x="255" y="670"/>
                    <a:pt x="250" y="679"/>
                  </a:cubicBezTo>
                  <a:cubicBezTo>
                    <a:pt x="249" y="680"/>
                    <a:pt x="249" y="681"/>
                    <a:pt x="250" y="682"/>
                  </a:cubicBezTo>
                  <a:cubicBezTo>
                    <a:pt x="251" y="682"/>
                    <a:pt x="251" y="683"/>
                    <a:pt x="252" y="683"/>
                  </a:cubicBezTo>
                  <a:cubicBezTo>
                    <a:pt x="252" y="683"/>
                    <a:pt x="253" y="683"/>
                    <a:pt x="253" y="683"/>
                  </a:cubicBezTo>
                  <a:cubicBezTo>
                    <a:pt x="258" y="680"/>
                    <a:pt x="262" y="676"/>
                    <a:pt x="265" y="672"/>
                  </a:cubicBezTo>
                  <a:cubicBezTo>
                    <a:pt x="266" y="674"/>
                    <a:pt x="266" y="676"/>
                    <a:pt x="266" y="676"/>
                  </a:cubicBezTo>
                  <a:cubicBezTo>
                    <a:pt x="266" y="677"/>
                    <a:pt x="267" y="677"/>
                    <a:pt x="268" y="678"/>
                  </a:cubicBezTo>
                  <a:cubicBezTo>
                    <a:pt x="268" y="678"/>
                    <a:pt x="268" y="678"/>
                    <a:pt x="268" y="678"/>
                  </a:cubicBezTo>
                  <a:cubicBezTo>
                    <a:pt x="269" y="678"/>
                    <a:pt x="270" y="677"/>
                    <a:pt x="270" y="677"/>
                  </a:cubicBezTo>
                  <a:cubicBezTo>
                    <a:pt x="272" y="676"/>
                    <a:pt x="274" y="673"/>
                    <a:pt x="276" y="671"/>
                  </a:cubicBezTo>
                  <a:cubicBezTo>
                    <a:pt x="276" y="673"/>
                    <a:pt x="276" y="675"/>
                    <a:pt x="277" y="678"/>
                  </a:cubicBezTo>
                  <a:cubicBezTo>
                    <a:pt x="277" y="678"/>
                    <a:pt x="277" y="683"/>
                    <a:pt x="277" y="686"/>
                  </a:cubicBezTo>
                  <a:cubicBezTo>
                    <a:pt x="277" y="687"/>
                    <a:pt x="277" y="687"/>
                    <a:pt x="277" y="688"/>
                  </a:cubicBezTo>
                  <a:cubicBezTo>
                    <a:pt x="277" y="688"/>
                    <a:pt x="276" y="688"/>
                    <a:pt x="276" y="688"/>
                  </a:cubicBezTo>
                  <a:cubicBezTo>
                    <a:pt x="275" y="690"/>
                    <a:pt x="273" y="691"/>
                    <a:pt x="271" y="691"/>
                  </a:cubicBezTo>
                  <a:cubicBezTo>
                    <a:pt x="271" y="692"/>
                    <a:pt x="270" y="692"/>
                    <a:pt x="270" y="693"/>
                  </a:cubicBezTo>
                  <a:cubicBezTo>
                    <a:pt x="270" y="693"/>
                    <a:pt x="270" y="693"/>
                    <a:pt x="270" y="693"/>
                  </a:cubicBezTo>
                  <a:cubicBezTo>
                    <a:pt x="268" y="693"/>
                    <a:pt x="266" y="693"/>
                    <a:pt x="264" y="695"/>
                  </a:cubicBezTo>
                  <a:cubicBezTo>
                    <a:pt x="263" y="695"/>
                    <a:pt x="263" y="696"/>
                    <a:pt x="263" y="696"/>
                  </a:cubicBezTo>
                  <a:cubicBezTo>
                    <a:pt x="261" y="696"/>
                    <a:pt x="259" y="697"/>
                    <a:pt x="257" y="698"/>
                  </a:cubicBezTo>
                  <a:cubicBezTo>
                    <a:pt x="256" y="699"/>
                    <a:pt x="256" y="699"/>
                    <a:pt x="256" y="700"/>
                  </a:cubicBezTo>
                  <a:cubicBezTo>
                    <a:pt x="256" y="700"/>
                    <a:pt x="256" y="700"/>
                    <a:pt x="256" y="700"/>
                  </a:cubicBezTo>
                  <a:cubicBezTo>
                    <a:pt x="255" y="700"/>
                    <a:pt x="253" y="700"/>
                    <a:pt x="251" y="701"/>
                  </a:cubicBezTo>
                  <a:cubicBezTo>
                    <a:pt x="250" y="702"/>
                    <a:pt x="250" y="702"/>
                    <a:pt x="250" y="702"/>
                  </a:cubicBezTo>
                  <a:cubicBezTo>
                    <a:pt x="239" y="706"/>
                    <a:pt x="225" y="712"/>
                    <a:pt x="213" y="711"/>
                  </a:cubicBezTo>
                  <a:cubicBezTo>
                    <a:pt x="202" y="708"/>
                    <a:pt x="196" y="703"/>
                    <a:pt x="191" y="692"/>
                  </a:cubicBezTo>
                  <a:cubicBezTo>
                    <a:pt x="190" y="688"/>
                    <a:pt x="187" y="686"/>
                    <a:pt x="184" y="685"/>
                  </a:cubicBezTo>
                  <a:cubicBezTo>
                    <a:pt x="181" y="684"/>
                    <a:pt x="178" y="685"/>
                    <a:pt x="175" y="688"/>
                  </a:cubicBezTo>
                  <a:cubicBezTo>
                    <a:pt x="175" y="687"/>
                    <a:pt x="175" y="686"/>
                    <a:pt x="174" y="686"/>
                  </a:cubicBezTo>
                  <a:cubicBezTo>
                    <a:pt x="171" y="684"/>
                    <a:pt x="168" y="685"/>
                    <a:pt x="165" y="687"/>
                  </a:cubicBezTo>
                  <a:cubicBezTo>
                    <a:pt x="164" y="688"/>
                    <a:pt x="164" y="689"/>
                    <a:pt x="165" y="690"/>
                  </a:cubicBezTo>
                  <a:cubicBezTo>
                    <a:pt x="166" y="692"/>
                    <a:pt x="167" y="695"/>
                    <a:pt x="167" y="695"/>
                  </a:cubicBezTo>
                  <a:cubicBezTo>
                    <a:pt x="167" y="696"/>
                    <a:pt x="168" y="696"/>
                    <a:pt x="168" y="696"/>
                  </a:cubicBezTo>
                  <a:cubicBezTo>
                    <a:pt x="168" y="697"/>
                    <a:pt x="167" y="697"/>
                    <a:pt x="167" y="697"/>
                  </a:cubicBezTo>
                  <a:cubicBezTo>
                    <a:pt x="167" y="697"/>
                    <a:pt x="167" y="696"/>
                    <a:pt x="167" y="695"/>
                  </a:cubicBezTo>
                  <a:cubicBezTo>
                    <a:pt x="166" y="694"/>
                    <a:pt x="165" y="692"/>
                    <a:pt x="164" y="690"/>
                  </a:cubicBezTo>
                  <a:cubicBezTo>
                    <a:pt x="163" y="687"/>
                    <a:pt x="161" y="684"/>
                    <a:pt x="158" y="681"/>
                  </a:cubicBezTo>
                  <a:cubicBezTo>
                    <a:pt x="157" y="680"/>
                    <a:pt x="156" y="680"/>
                    <a:pt x="155" y="681"/>
                  </a:cubicBezTo>
                  <a:cubicBezTo>
                    <a:pt x="151" y="684"/>
                    <a:pt x="147" y="686"/>
                    <a:pt x="142" y="686"/>
                  </a:cubicBezTo>
                  <a:cubicBezTo>
                    <a:pt x="141" y="686"/>
                    <a:pt x="140" y="687"/>
                    <a:pt x="140" y="688"/>
                  </a:cubicBezTo>
                  <a:cubicBezTo>
                    <a:pt x="140" y="694"/>
                    <a:pt x="146" y="717"/>
                    <a:pt x="152" y="724"/>
                  </a:cubicBezTo>
                  <a:cubicBezTo>
                    <a:pt x="152" y="724"/>
                    <a:pt x="151" y="724"/>
                    <a:pt x="151" y="724"/>
                  </a:cubicBezTo>
                  <a:cubicBezTo>
                    <a:pt x="150" y="723"/>
                    <a:pt x="148" y="721"/>
                    <a:pt x="146" y="722"/>
                  </a:cubicBezTo>
                  <a:cubicBezTo>
                    <a:pt x="146" y="722"/>
                    <a:pt x="146" y="722"/>
                    <a:pt x="146" y="722"/>
                  </a:cubicBezTo>
                  <a:cubicBezTo>
                    <a:pt x="146" y="722"/>
                    <a:pt x="146" y="722"/>
                    <a:pt x="146" y="721"/>
                  </a:cubicBezTo>
                  <a:cubicBezTo>
                    <a:pt x="145" y="721"/>
                    <a:pt x="145" y="720"/>
                    <a:pt x="145" y="720"/>
                  </a:cubicBezTo>
                  <a:cubicBezTo>
                    <a:pt x="147" y="717"/>
                    <a:pt x="148" y="713"/>
                    <a:pt x="144" y="709"/>
                  </a:cubicBezTo>
                  <a:cubicBezTo>
                    <a:pt x="143" y="708"/>
                    <a:pt x="142" y="708"/>
                    <a:pt x="142" y="708"/>
                  </a:cubicBezTo>
                  <a:cubicBezTo>
                    <a:pt x="141" y="708"/>
                    <a:pt x="141" y="708"/>
                    <a:pt x="140" y="709"/>
                  </a:cubicBezTo>
                  <a:cubicBezTo>
                    <a:pt x="140" y="710"/>
                    <a:pt x="140" y="710"/>
                    <a:pt x="140" y="710"/>
                  </a:cubicBezTo>
                  <a:cubicBezTo>
                    <a:pt x="136" y="714"/>
                    <a:pt x="131" y="720"/>
                    <a:pt x="132" y="725"/>
                  </a:cubicBezTo>
                  <a:cubicBezTo>
                    <a:pt x="133" y="728"/>
                    <a:pt x="135" y="730"/>
                    <a:pt x="138" y="731"/>
                  </a:cubicBezTo>
                  <a:cubicBezTo>
                    <a:pt x="140" y="732"/>
                    <a:pt x="141" y="732"/>
                    <a:pt x="143" y="733"/>
                  </a:cubicBezTo>
                  <a:cubicBezTo>
                    <a:pt x="142" y="733"/>
                    <a:pt x="141" y="733"/>
                    <a:pt x="141" y="734"/>
                  </a:cubicBezTo>
                  <a:cubicBezTo>
                    <a:pt x="139" y="738"/>
                    <a:pt x="140" y="744"/>
                    <a:pt x="144" y="747"/>
                  </a:cubicBezTo>
                  <a:cubicBezTo>
                    <a:pt x="146" y="749"/>
                    <a:pt x="149" y="749"/>
                    <a:pt x="153" y="750"/>
                  </a:cubicBezTo>
                  <a:cubicBezTo>
                    <a:pt x="154" y="750"/>
                    <a:pt x="154" y="750"/>
                    <a:pt x="155" y="750"/>
                  </a:cubicBezTo>
                  <a:cubicBezTo>
                    <a:pt x="155" y="751"/>
                    <a:pt x="154" y="751"/>
                    <a:pt x="154" y="752"/>
                  </a:cubicBezTo>
                  <a:cubicBezTo>
                    <a:pt x="154" y="754"/>
                    <a:pt x="154" y="755"/>
                    <a:pt x="156" y="757"/>
                  </a:cubicBezTo>
                  <a:cubicBezTo>
                    <a:pt x="158" y="759"/>
                    <a:pt x="161" y="760"/>
                    <a:pt x="163" y="760"/>
                  </a:cubicBezTo>
                  <a:cubicBezTo>
                    <a:pt x="163" y="761"/>
                    <a:pt x="163" y="761"/>
                    <a:pt x="164" y="761"/>
                  </a:cubicBezTo>
                  <a:cubicBezTo>
                    <a:pt x="168" y="763"/>
                    <a:pt x="168" y="763"/>
                    <a:pt x="168" y="763"/>
                  </a:cubicBezTo>
                  <a:cubicBezTo>
                    <a:pt x="171" y="765"/>
                    <a:pt x="175" y="768"/>
                    <a:pt x="179" y="769"/>
                  </a:cubicBezTo>
                  <a:cubicBezTo>
                    <a:pt x="179" y="769"/>
                    <a:pt x="178" y="769"/>
                    <a:pt x="178" y="769"/>
                  </a:cubicBezTo>
                  <a:cubicBezTo>
                    <a:pt x="177" y="770"/>
                    <a:pt x="177" y="771"/>
                    <a:pt x="177" y="771"/>
                  </a:cubicBezTo>
                  <a:cubicBezTo>
                    <a:pt x="177" y="772"/>
                    <a:pt x="177" y="773"/>
                    <a:pt x="178" y="773"/>
                  </a:cubicBezTo>
                  <a:cubicBezTo>
                    <a:pt x="177" y="774"/>
                    <a:pt x="176" y="775"/>
                    <a:pt x="177" y="776"/>
                  </a:cubicBezTo>
                  <a:cubicBezTo>
                    <a:pt x="177" y="779"/>
                    <a:pt x="179" y="782"/>
                    <a:pt x="181" y="783"/>
                  </a:cubicBezTo>
                  <a:cubicBezTo>
                    <a:pt x="183" y="784"/>
                    <a:pt x="185" y="784"/>
                    <a:pt x="187" y="784"/>
                  </a:cubicBezTo>
                  <a:cubicBezTo>
                    <a:pt x="191" y="784"/>
                    <a:pt x="194" y="783"/>
                    <a:pt x="196" y="782"/>
                  </a:cubicBezTo>
                  <a:cubicBezTo>
                    <a:pt x="197" y="782"/>
                    <a:pt x="198" y="781"/>
                    <a:pt x="200" y="780"/>
                  </a:cubicBezTo>
                  <a:cubicBezTo>
                    <a:pt x="197" y="783"/>
                    <a:pt x="193" y="784"/>
                    <a:pt x="189" y="784"/>
                  </a:cubicBezTo>
                  <a:cubicBezTo>
                    <a:pt x="189" y="784"/>
                    <a:pt x="188" y="785"/>
                    <a:pt x="187" y="785"/>
                  </a:cubicBezTo>
                  <a:cubicBezTo>
                    <a:pt x="187" y="786"/>
                    <a:pt x="187" y="787"/>
                    <a:pt x="187" y="788"/>
                  </a:cubicBezTo>
                  <a:cubicBezTo>
                    <a:pt x="189" y="791"/>
                    <a:pt x="192" y="792"/>
                    <a:pt x="195" y="792"/>
                  </a:cubicBezTo>
                  <a:cubicBezTo>
                    <a:pt x="195" y="793"/>
                    <a:pt x="195" y="793"/>
                    <a:pt x="195" y="794"/>
                  </a:cubicBezTo>
                  <a:cubicBezTo>
                    <a:pt x="197" y="796"/>
                    <a:pt x="198" y="797"/>
                    <a:pt x="199" y="797"/>
                  </a:cubicBezTo>
                  <a:cubicBezTo>
                    <a:pt x="200" y="797"/>
                    <a:pt x="200" y="797"/>
                    <a:pt x="200" y="797"/>
                  </a:cubicBezTo>
                  <a:cubicBezTo>
                    <a:pt x="201" y="797"/>
                    <a:pt x="203" y="797"/>
                    <a:pt x="203" y="796"/>
                  </a:cubicBezTo>
                  <a:cubicBezTo>
                    <a:pt x="206" y="795"/>
                    <a:pt x="207" y="792"/>
                    <a:pt x="206" y="789"/>
                  </a:cubicBezTo>
                  <a:cubicBezTo>
                    <a:pt x="206" y="788"/>
                    <a:pt x="205" y="788"/>
                    <a:pt x="204" y="787"/>
                  </a:cubicBezTo>
                  <a:cubicBezTo>
                    <a:pt x="206" y="785"/>
                    <a:pt x="206" y="782"/>
                    <a:pt x="205" y="779"/>
                  </a:cubicBezTo>
                  <a:cubicBezTo>
                    <a:pt x="205" y="778"/>
                    <a:pt x="204" y="778"/>
                    <a:pt x="203" y="778"/>
                  </a:cubicBezTo>
                  <a:cubicBezTo>
                    <a:pt x="203" y="778"/>
                    <a:pt x="203" y="778"/>
                    <a:pt x="202" y="778"/>
                  </a:cubicBezTo>
                  <a:cubicBezTo>
                    <a:pt x="204" y="776"/>
                    <a:pt x="205" y="775"/>
                    <a:pt x="206" y="773"/>
                  </a:cubicBezTo>
                  <a:cubicBezTo>
                    <a:pt x="206" y="771"/>
                    <a:pt x="206" y="768"/>
                    <a:pt x="203" y="765"/>
                  </a:cubicBezTo>
                  <a:cubicBezTo>
                    <a:pt x="203" y="764"/>
                    <a:pt x="202" y="764"/>
                    <a:pt x="201" y="764"/>
                  </a:cubicBezTo>
                  <a:cubicBezTo>
                    <a:pt x="201" y="761"/>
                    <a:pt x="200" y="755"/>
                    <a:pt x="198" y="749"/>
                  </a:cubicBezTo>
                  <a:cubicBezTo>
                    <a:pt x="198" y="749"/>
                    <a:pt x="198" y="749"/>
                    <a:pt x="198" y="749"/>
                  </a:cubicBezTo>
                  <a:cubicBezTo>
                    <a:pt x="198" y="749"/>
                    <a:pt x="199" y="749"/>
                    <a:pt x="199" y="749"/>
                  </a:cubicBezTo>
                  <a:cubicBezTo>
                    <a:pt x="207" y="746"/>
                    <a:pt x="212" y="742"/>
                    <a:pt x="219" y="738"/>
                  </a:cubicBezTo>
                  <a:cubicBezTo>
                    <a:pt x="223" y="735"/>
                    <a:pt x="223" y="735"/>
                    <a:pt x="223" y="735"/>
                  </a:cubicBezTo>
                  <a:cubicBezTo>
                    <a:pt x="226" y="733"/>
                    <a:pt x="228" y="730"/>
                    <a:pt x="229" y="728"/>
                  </a:cubicBezTo>
                  <a:cubicBezTo>
                    <a:pt x="229" y="729"/>
                    <a:pt x="229" y="729"/>
                    <a:pt x="229" y="729"/>
                  </a:cubicBezTo>
                  <a:cubicBezTo>
                    <a:pt x="230" y="729"/>
                    <a:pt x="231" y="730"/>
                    <a:pt x="232" y="729"/>
                  </a:cubicBezTo>
                  <a:cubicBezTo>
                    <a:pt x="234" y="729"/>
                    <a:pt x="236" y="727"/>
                    <a:pt x="237" y="725"/>
                  </a:cubicBezTo>
                  <a:cubicBezTo>
                    <a:pt x="238" y="725"/>
                    <a:pt x="238" y="725"/>
                    <a:pt x="239" y="725"/>
                  </a:cubicBezTo>
                  <a:cubicBezTo>
                    <a:pt x="242" y="724"/>
                    <a:pt x="243" y="723"/>
                    <a:pt x="244" y="721"/>
                  </a:cubicBezTo>
                  <a:cubicBezTo>
                    <a:pt x="245" y="722"/>
                    <a:pt x="246" y="722"/>
                    <a:pt x="246" y="722"/>
                  </a:cubicBezTo>
                  <a:cubicBezTo>
                    <a:pt x="248" y="722"/>
                    <a:pt x="251" y="720"/>
                    <a:pt x="252" y="718"/>
                  </a:cubicBezTo>
                  <a:cubicBezTo>
                    <a:pt x="252" y="718"/>
                    <a:pt x="252" y="718"/>
                    <a:pt x="252" y="718"/>
                  </a:cubicBezTo>
                  <a:cubicBezTo>
                    <a:pt x="253" y="718"/>
                    <a:pt x="253" y="718"/>
                    <a:pt x="254" y="718"/>
                  </a:cubicBezTo>
                  <a:cubicBezTo>
                    <a:pt x="256" y="718"/>
                    <a:pt x="258" y="717"/>
                    <a:pt x="260" y="716"/>
                  </a:cubicBezTo>
                  <a:cubicBezTo>
                    <a:pt x="261" y="716"/>
                    <a:pt x="261" y="716"/>
                    <a:pt x="261" y="716"/>
                  </a:cubicBezTo>
                  <a:cubicBezTo>
                    <a:pt x="264" y="716"/>
                    <a:pt x="266" y="715"/>
                    <a:pt x="267" y="714"/>
                  </a:cubicBezTo>
                  <a:cubicBezTo>
                    <a:pt x="268" y="714"/>
                    <a:pt x="268" y="715"/>
                    <a:pt x="269" y="715"/>
                  </a:cubicBezTo>
                  <a:cubicBezTo>
                    <a:pt x="271" y="715"/>
                    <a:pt x="274" y="714"/>
                    <a:pt x="275" y="712"/>
                  </a:cubicBezTo>
                  <a:cubicBezTo>
                    <a:pt x="276" y="712"/>
                    <a:pt x="276" y="712"/>
                    <a:pt x="277" y="712"/>
                  </a:cubicBezTo>
                  <a:cubicBezTo>
                    <a:pt x="286" y="712"/>
                    <a:pt x="286" y="712"/>
                    <a:pt x="286" y="712"/>
                  </a:cubicBezTo>
                  <a:cubicBezTo>
                    <a:pt x="292" y="712"/>
                    <a:pt x="296" y="713"/>
                    <a:pt x="301" y="713"/>
                  </a:cubicBezTo>
                  <a:cubicBezTo>
                    <a:pt x="306" y="713"/>
                    <a:pt x="311" y="713"/>
                    <a:pt x="320" y="713"/>
                  </a:cubicBezTo>
                  <a:cubicBezTo>
                    <a:pt x="324" y="713"/>
                    <a:pt x="328" y="711"/>
                    <a:pt x="329" y="708"/>
                  </a:cubicBezTo>
                  <a:cubicBezTo>
                    <a:pt x="329" y="707"/>
                    <a:pt x="330" y="705"/>
                    <a:pt x="328" y="702"/>
                  </a:cubicBezTo>
                  <a:cubicBezTo>
                    <a:pt x="327" y="701"/>
                    <a:pt x="327" y="701"/>
                    <a:pt x="327" y="701"/>
                  </a:cubicBezTo>
                  <a:cubicBezTo>
                    <a:pt x="325" y="699"/>
                    <a:pt x="322" y="694"/>
                    <a:pt x="321" y="692"/>
                  </a:cubicBezTo>
                  <a:cubicBezTo>
                    <a:pt x="321" y="691"/>
                    <a:pt x="320" y="690"/>
                    <a:pt x="320" y="689"/>
                  </a:cubicBezTo>
                  <a:cubicBezTo>
                    <a:pt x="319" y="687"/>
                    <a:pt x="319" y="685"/>
                    <a:pt x="319" y="682"/>
                  </a:cubicBezTo>
                  <a:cubicBezTo>
                    <a:pt x="319" y="682"/>
                    <a:pt x="319" y="681"/>
                    <a:pt x="318" y="681"/>
                  </a:cubicBezTo>
                  <a:cubicBezTo>
                    <a:pt x="321" y="682"/>
                    <a:pt x="324" y="682"/>
                    <a:pt x="326" y="682"/>
                  </a:cubicBezTo>
                  <a:cubicBezTo>
                    <a:pt x="327" y="682"/>
                    <a:pt x="328" y="682"/>
                    <a:pt x="329" y="682"/>
                  </a:cubicBezTo>
                  <a:cubicBezTo>
                    <a:pt x="337" y="682"/>
                    <a:pt x="343" y="678"/>
                    <a:pt x="346" y="672"/>
                  </a:cubicBezTo>
                  <a:cubicBezTo>
                    <a:pt x="346" y="671"/>
                    <a:pt x="346" y="670"/>
                    <a:pt x="345" y="669"/>
                  </a:cubicBezTo>
                  <a:cubicBezTo>
                    <a:pt x="344" y="668"/>
                    <a:pt x="343" y="668"/>
                    <a:pt x="342" y="669"/>
                  </a:cubicBezTo>
                  <a:cubicBezTo>
                    <a:pt x="341" y="670"/>
                    <a:pt x="341" y="670"/>
                    <a:pt x="340" y="670"/>
                  </a:cubicBezTo>
                  <a:cubicBezTo>
                    <a:pt x="340" y="670"/>
                    <a:pt x="340" y="670"/>
                    <a:pt x="340" y="669"/>
                  </a:cubicBezTo>
                  <a:cubicBezTo>
                    <a:pt x="339" y="669"/>
                    <a:pt x="338" y="668"/>
                    <a:pt x="337" y="669"/>
                  </a:cubicBezTo>
                  <a:cubicBezTo>
                    <a:pt x="332" y="669"/>
                    <a:pt x="327" y="668"/>
                    <a:pt x="324" y="665"/>
                  </a:cubicBezTo>
                  <a:cubicBezTo>
                    <a:pt x="320" y="661"/>
                    <a:pt x="318" y="655"/>
                    <a:pt x="319" y="648"/>
                  </a:cubicBezTo>
                  <a:cubicBezTo>
                    <a:pt x="322" y="632"/>
                    <a:pt x="335" y="624"/>
                    <a:pt x="354" y="627"/>
                  </a:cubicBezTo>
                  <a:cubicBezTo>
                    <a:pt x="355" y="627"/>
                    <a:pt x="356" y="626"/>
                    <a:pt x="357" y="625"/>
                  </a:cubicBezTo>
                  <a:cubicBezTo>
                    <a:pt x="357" y="625"/>
                    <a:pt x="357" y="624"/>
                    <a:pt x="357" y="623"/>
                  </a:cubicBezTo>
                  <a:cubicBezTo>
                    <a:pt x="357" y="623"/>
                    <a:pt x="357" y="623"/>
                    <a:pt x="357" y="623"/>
                  </a:cubicBezTo>
                  <a:cubicBezTo>
                    <a:pt x="357" y="623"/>
                    <a:pt x="357" y="623"/>
                    <a:pt x="357" y="622"/>
                  </a:cubicBezTo>
                  <a:cubicBezTo>
                    <a:pt x="365" y="632"/>
                    <a:pt x="373" y="641"/>
                    <a:pt x="376" y="643"/>
                  </a:cubicBezTo>
                  <a:cubicBezTo>
                    <a:pt x="376" y="644"/>
                    <a:pt x="377" y="644"/>
                    <a:pt x="377" y="644"/>
                  </a:cubicBezTo>
                  <a:cubicBezTo>
                    <a:pt x="377" y="644"/>
                    <a:pt x="378" y="644"/>
                    <a:pt x="378" y="644"/>
                  </a:cubicBezTo>
                  <a:cubicBezTo>
                    <a:pt x="378" y="646"/>
                    <a:pt x="379" y="647"/>
                    <a:pt x="379" y="648"/>
                  </a:cubicBezTo>
                  <a:cubicBezTo>
                    <a:pt x="379" y="648"/>
                    <a:pt x="379" y="649"/>
                    <a:pt x="380" y="649"/>
                  </a:cubicBezTo>
                  <a:cubicBezTo>
                    <a:pt x="381" y="650"/>
                    <a:pt x="382" y="651"/>
                    <a:pt x="383" y="653"/>
                  </a:cubicBezTo>
                  <a:cubicBezTo>
                    <a:pt x="382" y="653"/>
                    <a:pt x="382" y="654"/>
                    <a:pt x="382" y="655"/>
                  </a:cubicBezTo>
                  <a:cubicBezTo>
                    <a:pt x="385" y="673"/>
                    <a:pt x="381" y="677"/>
                    <a:pt x="374" y="683"/>
                  </a:cubicBezTo>
                  <a:cubicBezTo>
                    <a:pt x="374" y="683"/>
                    <a:pt x="373" y="684"/>
                    <a:pt x="372" y="684"/>
                  </a:cubicBezTo>
                  <a:cubicBezTo>
                    <a:pt x="366" y="687"/>
                    <a:pt x="357" y="691"/>
                    <a:pt x="354" y="700"/>
                  </a:cubicBezTo>
                  <a:cubicBezTo>
                    <a:pt x="354" y="701"/>
                    <a:pt x="354" y="702"/>
                    <a:pt x="355" y="703"/>
                  </a:cubicBezTo>
                  <a:cubicBezTo>
                    <a:pt x="355" y="703"/>
                    <a:pt x="356" y="703"/>
                    <a:pt x="356" y="703"/>
                  </a:cubicBezTo>
                  <a:cubicBezTo>
                    <a:pt x="357" y="703"/>
                    <a:pt x="357" y="703"/>
                    <a:pt x="358" y="703"/>
                  </a:cubicBezTo>
                  <a:cubicBezTo>
                    <a:pt x="363" y="698"/>
                    <a:pt x="366" y="698"/>
                    <a:pt x="373" y="699"/>
                  </a:cubicBezTo>
                  <a:cubicBezTo>
                    <a:pt x="374" y="699"/>
                    <a:pt x="375" y="699"/>
                    <a:pt x="377" y="699"/>
                  </a:cubicBezTo>
                  <a:cubicBezTo>
                    <a:pt x="380" y="699"/>
                    <a:pt x="383" y="698"/>
                    <a:pt x="386" y="696"/>
                  </a:cubicBezTo>
                  <a:cubicBezTo>
                    <a:pt x="383" y="699"/>
                    <a:pt x="381" y="701"/>
                    <a:pt x="378" y="702"/>
                  </a:cubicBezTo>
                  <a:cubicBezTo>
                    <a:pt x="367" y="710"/>
                    <a:pt x="357" y="714"/>
                    <a:pt x="348" y="718"/>
                  </a:cubicBezTo>
                  <a:cubicBezTo>
                    <a:pt x="343" y="721"/>
                    <a:pt x="338" y="723"/>
                    <a:pt x="332" y="726"/>
                  </a:cubicBezTo>
                  <a:cubicBezTo>
                    <a:pt x="326" y="729"/>
                    <a:pt x="320" y="734"/>
                    <a:pt x="314" y="739"/>
                  </a:cubicBezTo>
                  <a:cubicBezTo>
                    <a:pt x="309" y="743"/>
                    <a:pt x="304" y="746"/>
                    <a:pt x="301" y="748"/>
                  </a:cubicBezTo>
                  <a:cubicBezTo>
                    <a:pt x="293" y="752"/>
                    <a:pt x="286" y="752"/>
                    <a:pt x="282" y="748"/>
                  </a:cubicBezTo>
                  <a:cubicBezTo>
                    <a:pt x="278" y="744"/>
                    <a:pt x="277" y="740"/>
                    <a:pt x="279" y="736"/>
                  </a:cubicBezTo>
                  <a:cubicBezTo>
                    <a:pt x="279" y="735"/>
                    <a:pt x="279" y="734"/>
                    <a:pt x="278" y="734"/>
                  </a:cubicBezTo>
                  <a:cubicBezTo>
                    <a:pt x="278" y="733"/>
                    <a:pt x="276" y="733"/>
                    <a:pt x="276" y="733"/>
                  </a:cubicBezTo>
                  <a:cubicBezTo>
                    <a:pt x="272" y="735"/>
                    <a:pt x="260" y="742"/>
                    <a:pt x="263" y="759"/>
                  </a:cubicBezTo>
                  <a:cubicBezTo>
                    <a:pt x="264" y="764"/>
                    <a:pt x="268" y="768"/>
                    <a:pt x="274" y="771"/>
                  </a:cubicBezTo>
                  <a:cubicBezTo>
                    <a:pt x="269" y="773"/>
                    <a:pt x="265" y="776"/>
                    <a:pt x="262" y="780"/>
                  </a:cubicBezTo>
                  <a:cubicBezTo>
                    <a:pt x="256" y="786"/>
                    <a:pt x="254" y="795"/>
                    <a:pt x="256" y="803"/>
                  </a:cubicBezTo>
                  <a:cubicBezTo>
                    <a:pt x="257" y="807"/>
                    <a:pt x="260" y="810"/>
                    <a:pt x="262" y="813"/>
                  </a:cubicBezTo>
                  <a:cubicBezTo>
                    <a:pt x="266" y="817"/>
                    <a:pt x="269" y="821"/>
                    <a:pt x="269" y="827"/>
                  </a:cubicBezTo>
                  <a:cubicBezTo>
                    <a:pt x="269" y="828"/>
                    <a:pt x="270" y="829"/>
                    <a:pt x="271" y="829"/>
                  </a:cubicBezTo>
                  <a:cubicBezTo>
                    <a:pt x="272" y="829"/>
                    <a:pt x="273" y="829"/>
                    <a:pt x="273" y="828"/>
                  </a:cubicBezTo>
                  <a:cubicBezTo>
                    <a:pt x="277" y="825"/>
                    <a:pt x="278" y="821"/>
                    <a:pt x="279" y="817"/>
                  </a:cubicBezTo>
                  <a:cubicBezTo>
                    <a:pt x="280" y="811"/>
                    <a:pt x="281" y="806"/>
                    <a:pt x="287" y="802"/>
                  </a:cubicBezTo>
                  <a:cubicBezTo>
                    <a:pt x="287" y="809"/>
                    <a:pt x="289" y="818"/>
                    <a:pt x="290" y="822"/>
                  </a:cubicBezTo>
                  <a:cubicBezTo>
                    <a:pt x="295" y="831"/>
                    <a:pt x="303" y="838"/>
                    <a:pt x="312" y="840"/>
                  </a:cubicBezTo>
                  <a:cubicBezTo>
                    <a:pt x="314" y="841"/>
                    <a:pt x="316" y="841"/>
                    <a:pt x="318" y="841"/>
                  </a:cubicBezTo>
                  <a:cubicBezTo>
                    <a:pt x="324" y="841"/>
                    <a:pt x="330" y="839"/>
                    <a:pt x="336" y="835"/>
                  </a:cubicBezTo>
                  <a:cubicBezTo>
                    <a:pt x="342" y="829"/>
                    <a:pt x="346" y="826"/>
                    <a:pt x="351" y="828"/>
                  </a:cubicBezTo>
                  <a:cubicBezTo>
                    <a:pt x="351" y="828"/>
                    <a:pt x="350" y="828"/>
                    <a:pt x="350" y="828"/>
                  </a:cubicBezTo>
                  <a:cubicBezTo>
                    <a:pt x="347" y="827"/>
                    <a:pt x="344" y="829"/>
                    <a:pt x="342" y="831"/>
                  </a:cubicBezTo>
                  <a:cubicBezTo>
                    <a:pt x="341" y="832"/>
                    <a:pt x="341" y="833"/>
                    <a:pt x="341" y="833"/>
                  </a:cubicBezTo>
                  <a:cubicBezTo>
                    <a:pt x="342" y="834"/>
                    <a:pt x="342" y="834"/>
                    <a:pt x="342" y="834"/>
                  </a:cubicBezTo>
                  <a:cubicBezTo>
                    <a:pt x="343" y="836"/>
                    <a:pt x="343" y="838"/>
                    <a:pt x="345" y="840"/>
                  </a:cubicBezTo>
                  <a:cubicBezTo>
                    <a:pt x="351" y="849"/>
                    <a:pt x="362" y="856"/>
                    <a:pt x="375" y="856"/>
                  </a:cubicBezTo>
                  <a:cubicBezTo>
                    <a:pt x="378" y="856"/>
                    <a:pt x="381" y="856"/>
                    <a:pt x="385" y="855"/>
                  </a:cubicBezTo>
                  <a:cubicBezTo>
                    <a:pt x="390" y="853"/>
                    <a:pt x="394" y="852"/>
                    <a:pt x="398" y="849"/>
                  </a:cubicBezTo>
                  <a:cubicBezTo>
                    <a:pt x="397" y="849"/>
                    <a:pt x="397" y="849"/>
                    <a:pt x="397" y="850"/>
                  </a:cubicBezTo>
                  <a:cubicBezTo>
                    <a:pt x="397" y="850"/>
                    <a:pt x="397" y="851"/>
                    <a:pt x="397" y="851"/>
                  </a:cubicBezTo>
                  <a:cubicBezTo>
                    <a:pt x="399" y="860"/>
                    <a:pt x="413" y="872"/>
                    <a:pt x="419" y="874"/>
                  </a:cubicBezTo>
                  <a:cubicBezTo>
                    <a:pt x="419" y="874"/>
                    <a:pt x="420" y="874"/>
                    <a:pt x="420" y="874"/>
                  </a:cubicBezTo>
                  <a:cubicBezTo>
                    <a:pt x="420" y="874"/>
                    <a:pt x="420" y="874"/>
                    <a:pt x="421" y="874"/>
                  </a:cubicBezTo>
                  <a:cubicBezTo>
                    <a:pt x="428" y="872"/>
                    <a:pt x="441" y="860"/>
                    <a:pt x="443" y="851"/>
                  </a:cubicBezTo>
                  <a:cubicBezTo>
                    <a:pt x="443" y="851"/>
                    <a:pt x="443" y="850"/>
                    <a:pt x="442" y="849"/>
                  </a:cubicBezTo>
                  <a:cubicBezTo>
                    <a:pt x="442" y="849"/>
                    <a:pt x="442" y="849"/>
                    <a:pt x="442" y="849"/>
                  </a:cubicBezTo>
                  <a:cubicBezTo>
                    <a:pt x="445" y="851"/>
                    <a:pt x="449" y="853"/>
                    <a:pt x="454" y="855"/>
                  </a:cubicBezTo>
                  <a:cubicBezTo>
                    <a:pt x="458" y="856"/>
                    <a:pt x="461" y="856"/>
                    <a:pt x="465" y="856"/>
                  </a:cubicBezTo>
                  <a:cubicBezTo>
                    <a:pt x="478" y="856"/>
                    <a:pt x="489" y="848"/>
                    <a:pt x="495" y="840"/>
                  </a:cubicBezTo>
                  <a:cubicBezTo>
                    <a:pt x="496" y="838"/>
                    <a:pt x="497" y="837"/>
                    <a:pt x="497" y="835"/>
                  </a:cubicBezTo>
                  <a:cubicBezTo>
                    <a:pt x="498" y="835"/>
                    <a:pt x="498" y="834"/>
                    <a:pt x="498" y="833"/>
                  </a:cubicBezTo>
                  <a:cubicBezTo>
                    <a:pt x="499" y="833"/>
                    <a:pt x="498" y="832"/>
                    <a:pt x="498" y="831"/>
                  </a:cubicBezTo>
                  <a:cubicBezTo>
                    <a:pt x="495" y="828"/>
                    <a:pt x="492" y="828"/>
                    <a:pt x="490" y="828"/>
                  </a:cubicBezTo>
                  <a:cubicBezTo>
                    <a:pt x="495" y="826"/>
                    <a:pt x="499" y="830"/>
                    <a:pt x="504" y="835"/>
                  </a:cubicBezTo>
                  <a:cubicBezTo>
                    <a:pt x="510" y="839"/>
                    <a:pt x="516" y="841"/>
                    <a:pt x="522" y="841"/>
                  </a:cubicBezTo>
                  <a:cubicBezTo>
                    <a:pt x="524" y="841"/>
                    <a:pt x="526" y="841"/>
                    <a:pt x="528" y="840"/>
                  </a:cubicBezTo>
                  <a:cubicBezTo>
                    <a:pt x="537" y="838"/>
                    <a:pt x="545" y="831"/>
                    <a:pt x="550" y="822"/>
                  </a:cubicBezTo>
                  <a:cubicBezTo>
                    <a:pt x="552" y="818"/>
                    <a:pt x="554" y="809"/>
                    <a:pt x="553" y="802"/>
                  </a:cubicBezTo>
                  <a:cubicBezTo>
                    <a:pt x="559" y="806"/>
                    <a:pt x="560" y="811"/>
                    <a:pt x="561" y="817"/>
                  </a:cubicBezTo>
                  <a:cubicBezTo>
                    <a:pt x="562" y="821"/>
                    <a:pt x="563" y="825"/>
                    <a:pt x="567" y="828"/>
                  </a:cubicBezTo>
                  <a:cubicBezTo>
                    <a:pt x="567" y="829"/>
                    <a:pt x="568" y="829"/>
                    <a:pt x="569" y="829"/>
                  </a:cubicBezTo>
                  <a:cubicBezTo>
                    <a:pt x="570" y="829"/>
                    <a:pt x="571" y="828"/>
                    <a:pt x="571" y="827"/>
                  </a:cubicBezTo>
                  <a:cubicBezTo>
                    <a:pt x="571" y="821"/>
                    <a:pt x="574" y="817"/>
                    <a:pt x="578" y="813"/>
                  </a:cubicBezTo>
                  <a:cubicBezTo>
                    <a:pt x="580" y="810"/>
                    <a:pt x="583" y="807"/>
                    <a:pt x="584" y="803"/>
                  </a:cubicBezTo>
                  <a:cubicBezTo>
                    <a:pt x="586" y="795"/>
                    <a:pt x="584" y="786"/>
                    <a:pt x="578" y="780"/>
                  </a:cubicBezTo>
                  <a:cubicBezTo>
                    <a:pt x="575" y="776"/>
                    <a:pt x="571" y="773"/>
                    <a:pt x="566" y="771"/>
                  </a:cubicBezTo>
                  <a:cubicBezTo>
                    <a:pt x="572" y="768"/>
                    <a:pt x="577" y="764"/>
                    <a:pt x="577" y="758"/>
                  </a:cubicBezTo>
                  <a:cubicBezTo>
                    <a:pt x="580" y="742"/>
                    <a:pt x="568" y="735"/>
                    <a:pt x="565" y="733"/>
                  </a:cubicBezTo>
                  <a:cubicBezTo>
                    <a:pt x="564" y="733"/>
                    <a:pt x="563" y="733"/>
                    <a:pt x="562" y="734"/>
                  </a:cubicBezTo>
                  <a:cubicBezTo>
                    <a:pt x="561" y="734"/>
                    <a:pt x="561" y="735"/>
                    <a:pt x="562" y="736"/>
                  </a:cubicBezTo>
                  <a:cubicBezTo>
                    <a:pt x="563" y="740"/>
                    <a:pt x="562" y="744"/>
                    <a:pt x="559" y="748"/>
                  </a:cubicBezTo>
                  <a:cubicBezTo>
                    <a:pt x="554" y="752"/>
                    <a:pt x="547" y="752"/>
                    <a:pt x="539" y="748"/>
                  </a:cubicBezTo>
                  <a:cubicBezTo>
                    <a:pt x="536" y="747"/>
                    <a:pt x="532" y="743"/>
                    <a:pt x="527" y="739"/>
                  </a:cubicBezTo>
                  <a:cubicBezTo>
                    <a:pt x="521" y="735"/>
                    <a:pt x="515" y="729"/>
                    <a:pt x="509" y="726"/>
                  </a:cubicBezTo>
                  <a:cubicBezTo>
                    <a:pt x="503" y="723"/>
                    <a:pt x="498" y="721"/>
                    <a:pt x="493" y="718"/>
                  </a:cubicBezTo>
                  <a:cubicBezTo>
                    <a:pt x="483" y="714"/>
                    <a:pt x="474" y="710"/>
                    <a:pt x="462" y="702"/>
                  </a:cubicBezTo>
                  <a:cubicBezTo>
                    <a:pt x="457" y="699"/>
                    <a:pt x="450" y="693"/>
                    <a:pt x="446" y="685"/>
                  </a:cubicBezTo>
                  <a:cubicBezTo>
                    <a:pt x="446" y="685"/>
                    <a:pt x="446" y="685"/>
                    <a:pt x="446" y="685"/>
                  </a:cubicBezTo>
                  <a:cubicBezTo>
                    <a:pt x="446" y="685"/>
                    <a:pt x="447" y="684"/>
                    <a:pt x="447" y="684"/>
                  </a:cubicBezTo>
                  <a:cubicBezTo>
                    <a:pt x="448" y="686"/>
                    <a:pt x="448" y="688"/>
                    <a:pt x="449" y="689"/>
                  </a:cubicBezTo>
                  <a:cubicBezTo>
                    <a:pt x="452" y="695"/>
                    <a:pt x="457" y="699"/>
                    <a:pt x="463" y="699"/>
                  </a:cubicBezTo>
                  <a:cubicBezTo>
                    <a:pt x="464" y="699"/>
                    <a:pt x="466" y="699"/>
                    <a:pt x="467" y="699"/>
                  </a:cubicBezTo>
                  <a:cubicBezTo>
                    <a:pt x="474" y="698"/>
                    <a:pt x="477" y="698"/>
                    <a:pt x="482" y="703"/>
                  </a:cubicBezTo>
                  <a:cubicBezTo>
                    <a:pt x="483" y="703"/>
                    <a:pt x="483" y="703"/>
                    <a:pt x="484" y="703"/>
                  </a:cubicBezTo>
                  <a:cubicBezTo>
                    <a:pt x="484" y="703"/>
                    <a:pt x="485" y="703"/>
                    <a:pt x="485" y="703"/>
                  </a:cubicBezTo>
                  <a:cubicBezTo>
                    <a:pt x="486" y="702"/>
                    <a:pt x="486" y="701"/>
                    <a:pt x="486" y="700"/>
                  </a:cubicBezTo>
                  <a:cubicBezTo>
                    <a:pt x="483" y="692"/>
                    <a:pt x="474" y="687"/>
                    <a:pt x="468" y="684"/>
                  </a:cubicBezTo>
                  <a:cubicBezTo>
                    <a:pt x="467" y="684"/>
                    <a:pt x="466" y="683"/>
                    <a:pt x="466" y="683"/>
                  </a:cubicBezTo>
                  <a:cubicBezTo>
                    <a:pt x="459" y="677"/>
                    <a:pt x="455" y="672"/>
                    <a:pt x="458" y="655"/>
                  </a:cubicBezTo>
                  <a:cubicBezTo>
                    <a:pt x="458" y="654"/>
                    <a:pt x="458" y="653"/>
                    <a:pt x="457" y="653"/>
                  </a:cubicBezTo>
                  <a:cubicBezTo>
                    <a:pt x="458" y="652"/>
                    <a:pt x="460" y="650"/>
                    <a:pt x="461" y="649"/>
                  </a:cubicBezTo>
                  <a:cubicBezTo>
                    <a:pt x="461" y="649"/>
                    <a:pt x="461" y="648"/>
                    <a:pt x="461" y="648"/>
                  </a:cubicBezTo>
                  <a:cubicBezTo>
                    <a:pt x="463" y="644"/>
                    <a:pt x="463" y="644"/>
                    <a:pt x="463" y="644"/>
                  </a:cubicBezTo>
                  <a:cubicBezTo>
                    <a:pt x="463" y="644"/>
                    <a:pt x="464" y="644"/>
                    <a:pt x="464" y="643"/>
                  </a:cubicBezTo>
                  <a:cubicBezTo>
                    <a:pt x="467" y="641"/>
                    <a:pt x="475" y="632"/>
                    <a:pt x="483" y="622"/>
                  </a:cubicBezTo>
                  <a:cubicBezTo>
                    <a:pt x="483" y="623"/>
                    <a:pt x="483" y="623"/>
                    <a:pt x="483" y="623"/>
                  </a:cubicBezTo>
                  <a:cubicBezTo>
                    <a:pt x="483" y="623"/>
                    <a:pt x="483" y="623"/>
                    <a:pt x="484" y="623"/>
                  </a:cubicBezTo>
                  <a:cubicBezTo>
                    <a:pt x="483" y="624"/>
                    <a:pt x="483" y="625"/>
                    <a:pt x="483" y="626"/>
                  </a:cubicBezTo>
                  <a:cubicBezTo>
                    <a:pt x="484" y="627"/>
                    <a:pt x="485" y="627"/>
                    <a:pt x="486" y="627"/>
                  </a:cubicBezTo>
                  <a:cubicBezTo>
                    <a:pt x="497" y="625"/>
                    <a:pt x="506" y="627"/>
                    <a:pt x="512" y="632"/>
                  </a:cubicBezTo>
                  <a:cubicBezTo>
                    <a:pt x="517" y="635"/>
                    <a:pt x="520" y="641"/>
                    <a:pt x="521" y="648"/>
                  </a:cubicBezTo>
                  <a:cubicBezTo>
                    <a:pt x="522" y="655"/>
                    <a:pt x="520" y="661"/>
                    <a:pt x="516" y="665"/>
                  </a:cubicBezTo>
                  <a:cubicBezTo>
                    <a:pt x="513" y="668"/>
                    <a:pt x="508" y="669"/>
                    <a:pt x="503" y="669"/>
                  </a:cubicBezTo>
                  <a:cubicBezTo>
                    <a:pt x="502" y="668"/>
                    <a:pt x="501" y="669"/>
                    <a:pt x="501" y="669"/>
                  </a:cubicBezTo>
                  <a:cubicBezTo>
                    <a:pt x="500" y="670"/>
                    <a:pt x="500" y="670"/>
                    <a:pt x="500" y="670"/>
                  </a:cubicBezTo>
                  <a:cubicBezTo>
                    <a:pt x="500" y="670"/>
                    <a:pt x="499" y="670"/>
                    <a:pt x="499" y="669"/>
                  </a:cubicBezTo>
                  <a:cubicBezTo>
                    <a:pt x="498" y="668"/>
                    <a:pt x="496" y="668"/>
                    <a:pt x="496" y="669"/>
                  </a:cubicBezTo>
                  <a:cubicBezTo>
                    <a:pt x="495" y="670"/>
                    <a:pt x="494" y="671"/>
                    <a:pt x="495" y="672"/>
                  </a:cubicBezTo>
                  <a:cubicBezTo>
                    <a:pt x="497" y="678"/>
                    <a:pt x="504" y="682"/>
                    <a:pt x="511" y="682"/>
                  </a:cubicBezTo>
                  <a:cubicBezTo>
                    <a:pt x="512" y="682"/>
                    <a:pt x="513" y="682"/>
                    <a:pt x="514" y="682"/>
                  </a:cubicBezTo>
                  <a:cubicBezTo>
                    <a:pt x="521" y="682"/>
                    <a:pt x="528" y="679"/>
                    <a:pt x="532" y="673"/>
                  </a:cubicBezTo>
                  <a:cubicBezTo>
                    <a:pt x="532" y="673"/>
                    <a:pt x="532" y="673"/>
                    <a:pt x="532" y="673"/>
                  </a:cubicBezTo>
                  <a:cubicBezTo>
                    <a:pt x="532" y="674"/>
                    <a:pt x="532" y="675"/>
                    <a:pt x="532" y="676"/>
                  </a:cubicBezTo>
                  <a:cubicBezTo>
                    <a:pt x="532" y="676"/>
                    <a:pt x="531" y="676"/>
                    <a:pt x="531" y="676"/>
                  </a:cubicBezTo>
                  <a:cubicBezTo>
                    <a:pt x="531" y="677"/>
                    <a:pt x="530" y="677"/>
                    <a:pt x="530" y="677"/>
                  </a:cubicBezTo>
                  <a:cubicBezTo>
                    <a:pt x="530" y="677"/>
                    <a:pt x="530" y="678"/>
                    <a:pt x="529" y="678"/>
                  </a:cubicBezTo>
                  <a:cubicBezTo>
                    <a:pt x="529" y="678"/>
                    <a:pt x="528" y="679"/>
                    <a:pt x="528" y="680"/>
                  </a:cubicBezTo>
                  <a:cubicBezTo>
                    <a:pt x="527" y="692"/>
                    <a:pt x="524" y="700"/>
                    <a:pt x="522" y="703"/>
                  </a:cubicBezTo>
                  <a:cubicBezTo>
                    <a:pt x="521" y="706"/>
                    <a:pt x="520" y="708"/>
                    <a:pt x="521" y="709"/>
                  </a:cubicBezTo>
                  <a:cubicBezTo>
                    <a:pt x="525" y="714"/>
                    <a:pt x="551" y="714"/>
                    <a:pt x="558" y="714"/>
                  </a:cubicBezTo>
                  <a:cubicBezTo>
                    <a:pt x="559" y="714"/>
                    <a:pt x="559" y="714"/>
                    <a:pt x="560" y="714"/>
                  </a:cubicBezTo>
                  <a:cubicBezTo>
                    <a:pt x="561" y="715"/>
                    <a:pt x="563" y="716"/>
                    <a:pt x="565" y="716"/>
                  </a:cubicBezTo>
                  <a:cubicBezTo>
                    <a:pt x="565" y="716"/>
                    <a:pt x="566" y="715"/>
                    <a:pt x="567" y="715"/>
                  </a:cubicBezTo>
                  <a:cubicBezTo>
                    <a:pt x="568" y="716"/>
                    <a:pt x="570" y="717"/>
                    <a:pt x="573" y="717"/>
                  </a:cubicBezTo>
                  <a:cubicBezTo>
                    <a:pt x="573" y="717"/>
                    <a:pt x="574" y="717"/>
                    <a:pt x="574" y="717"/>
                  </a:cubicBezTo>
                  <a:cubicBezTo>
                    <a:pt x="574" y="717"/>
                    <a:pt x="574" y="718"/>
                    <a:pt x="575" y="718"/>
                  </a:cubicBezTo>
                  <a:cubicBezTo>
                    <a:pt x="576" y="719"/>
                    <a:pt x="578" y="720"/>
                    <a:pt x="581" y="720"/>
                  </a:cubicBezTo>
                  <a:cubicBezTo>
                    <a:pt x="581" y="720"/>
                    <a:pt x="581" y="720"/>
                    <a:pt x="582" y="720"/>
                  </a:cubicBezTo>
                  <a:cubicBezTo>
                    <a:pt x="583" y="721"/>
                    <a:pt x="585" y="722"/>
                    <a:pt x="588" y="722"/>
                  </a:cubicBezTo>
                  <a:cubicBezTo>
                    <a:pt x="588" y="722"/>
                    <a:pt x="589" y="722"/>
                    <a:pt x="589" y="722"/>
                  </a:cubicBezTo>
                  <a:cubicBezTo>
                    <a:pt x="590" y="723"/>
                    <a:pt x="593" y="724"/>
                    <a:pt x="595" y="723"/>
                  </a:cubicBezTo>
                  <a:cubicBezTo>
                    <a:pt x="595" y="723"/>
                    <a:pt x="595" y="723"/>
                    <a:pt x="595" y="723"/>
                  </a:cubicBezTo>
                  <a:cubicBezTo>
                    <a:pt x="595" y="723"/>
                    <a:pt x="596" y="723"/>
                    <a:pt x="596" y="723"/>
                  </a:cubicBezTo>
                  <a:cubicBezTo>
                    <a:pt x="597" y="725"/>
                    <a:pt x="599" y="725"/>
                    <a:pt x="602" y="725"/>
                  </a:cubicBezTo>
                  <a:cubicBezTo>
                    <a:pt x="602" y="725"/>
                    <a:pt x="602" y="724"/>
                    <a:pt x="603" y="724"/>
                  </a:cubicBezTo>
                  <a:cubicBezTo>
                    <a:pt x="604" y="725"/>
                    <a:pt x="606" y="726"/>
                    <a:pt x="609" y="726"/>
                  </a:cubicBezTo>
                  <a:cubicBezTo>
                    <a:pt x="609" y="726"/>
                    <a:pt x="610" y="726"/>
                    <a:pt x="610" y="725"/>
                  </a:cubicBezTo>
                  <a:cubicBezTo>
                    <a:pt x="610" y="726"/>
                    <a:pt x="611" y="726"/>
                    <a:pt x="611" y="726"/>
                  </a:cubicBezTo>
                  <a:cubicBezTo>
                    <a:pt x="612" y="726"/>
                    <a:pt x="613" y="727"/>
                    <a:pt x="615" y="726"/>
                  </a:cubicBezTo>
                  <a:cubicBezTo>
                    <a:pt x="616" y="727"/>
                    <a:pt x="618" y="727"/>
                    <a:pt x="620" y="728"/>
                  </a:cubicBezTo>
                  <a:cubicBezTo>
                    <a:pt x="624" y="728"/>
                    <a:pt x="630" y="729"/>
                    <a:pt x="637" y="731"/>
                  </a:cubicBezTo>
                  <a:cubicBezTo>
                    <a:pt x="662" y="747"/>
                    <a:pt x="662" y="747"/>
                    <a:pt x="662" y="747"/>
                  </a:cubicBezTo>
                  <a:cubicBezTo>
                    <a:pt x="662" y="747"/>
                    <a:pt x="663" y="747"/>
                    <a:pt x="663" y="747"/>
                  </a:cubicBezTo>
                  <a:cubicBezTo>
                    <a:pt x="667" y="747"/>
                    <a:pt x="669" y="749"/>
                    <a:pt x="671" y="750"/>
                  </a:cubicBezTo>
                  <a:cubicBezTo>
                    <a:pt x="673" y="751"/>
                    <a:pt x="674" y="752"/>
                    <a:pt x="677" y="752"/>
                  </a:cubicBezTo>
                  <a:cubicBezTo>
                    <a:pt x="678" y="752"/>
                    <a:pt x="679" y="752"/>
                    <a:pt x="680" y="751"/>
                  </a:cubicBezTo>
                  <a:cubicBezTo>
                    <a:pt x="686" y="749"/>
                    <a:pt x="690" y="746"/>
                    <a:pt x="693" y="743"/>
                  </a:cubicBezTo>
                  <a:cubicBezTo>
                    <a:pt x="694" y="743"/>
                    <a:pt x="695" y="744"/>
                    <a:pt x="696" y="744"/>
                  </a:cubicBezTo>
                  <a:cubicBezTo>
                    <a:pt x="698" y="744"/>
                    <a:pt x="701" y="744"/>
                    <a:pt x="703" y="744"/>
                  </a:cubicBezTo>
                  <a:cubicBezTo>
                    <a:pt x="705" y="744"/>
                    <a:pt x="706" y="744"/>
                    <a:pt x="708" y="744"/>
                  </a:cubicBezTo>
                  <a:cubicBezTo>
                    <a:pt x="711" y="744"/>
                    <a:pt x="714" y="744"/>
                    <a:pt x="716" y="741"/>
                  </a:cubicBezTo>
                  <a:cubicBezTo>
                    <a:pt x="718" y="739"/>
                    <a:pt x="721" y="736"/>
                    <a:pt x="722" y="736"/>
                  </a:cubicBezTo>
                  <a:cubicBezTo>
                    <a:pt x="722" y="736"/>
                    <a:pt x="722" y="736"/>
                    <a:pt x="723" y="736"/>
                  </a:cubicBezTo>
                  <a:cubicBezTo>
                    <a:pt x="723" y="736"/>
                    <a:pt x="723" y="736"/>
                    <a:pt x="723" y="736"/>
                  </a:cubicBezTo>
                  <a:cubicBezTo>
                    <a:pt x="724" y="735"/>
                    <a:pt x="726" y="734"/>
                    <a:pt x="728" y="734"/>
                  </a:cubicBezTo>
                  <a:cubicBezTo>
                    <a:pt x="730" y="733"/>
                    <a:pt x="733" y="732"/>
                    <a:pt x="735" y="731"/>
                  </a:cubicBezTo>
                  <a:cubicBezTo>
                    <a:pt x="739" y="729"/>
                    <a:pt x="741" y="725"/>
                    <a:pt x="739" y="720"/>
                  </a:cubicBezTo>
                  <a:cubicBezTo>
                    <a:pt x="739" y="720"/>
                    <a:pt x="739" y="719"/>
                    <a:pt x="738" y="718"/>
                  </a:cubicBezTo>
                  <a:cubicBezTo>
                    <a:pt x="738" y="718"/>
                    <a:pt x="739" y="718"/>
                    <a:pt x="739" y="718"/>
                  </a:cubicBezTo>
                  <a:cubicBezTo>
                    <a:pt x="739" y="719"/>
                    <a:pt x="739" y="719"/>
                    <a:pt x="740" y="719"/>
                  </a:cubicBezTo>
                  <a:cubicBezTo>
                    <a:pt x="741" y="719"/>
                    <a:pt x="741" y="719"/>
                    <a:pt x="742" y="719"/>
                  </a:cubicBezTo>
                  <a:cubicBezTo>
                    <a:pt x="750" y="712"/>
                    <a:pt x="756" y="704"/>
                    <a:pt x="760" y="695"/>
                  </a:cubicBezTo>
                  <a:cubicBezTo>
                    <a:pt x="760" y="694"/>
                    <a:pt x="760" y="694"/>
                    <a:pt x="759" y="693"/>
                  </a:cubicBezTo>
                  <a:cubicBezTo>
                    <a:pt x="759" y="693"/>
                    <a:pt x="759" y="693"/>
                    <a:pt x="759" y="693"/>
                  </a:cubicBezTo>
                  <a:cubicBezTo>
                    <a:pt x="760" y="693"/>
                    <a:pt x="760" y="693"/>
                    <a:pt x="761" y="693"/>
                  </a:cubicBezTo>
                  <a:cubicBezTo>
                    <a:pt x="764" y="693"/>
                    <a:pt x="765" y="691"/>
                    <a:pt x="765" y="689"/>
                  </a:cubicBezTo>
                  <a:cubicBezTo>
                    <a:pt x="765" y="688"/>
                    <a:pt x="765" y="687"/>
                    <a:pt x="764" y="686"/>
                  </a:cubicBezTo>
                  <a:cubicBezTo>
                    <a:pt x="766" y="686"/>
                    <a:pt x="767" y="684"/>
                    <a:pt x="768" y="682"/>
                  </a:cubicBezTo>
                  <a:cubicBezTo>
                    <a:pt x="769" y="680"/>
                    <a:pt x="768" y="677"/>
                    <a:pt x="767" y="675"/>
                  </a:cubicBezTo>
                  <a:cubicBezTo>
                    <a:pt x="766" y="674"/>
                    <a:pt x="765" y="673"/>
                    <a:pt x="764" y="673"/>
                  </a:cubicBezTo>
                  <a:cubicBezTo>
                    <a:pt x="765" y="672"/>
                    <a:pt x="765" y="671"/>
                    <a:pt x="765" y="671"/>
                  </a:cubicBezTo>
                  <a:cubicBezTo>
                    <a:pt x="765" y="668"/>
                    <a:pt x="763" y="666"/>
                    <a:pt x="761" y="666"/>
                  </a:cubicBezTo>
                  <a:cubicBezTo>
                    <a:pt x="761" y="666"/>
                    <a:pt x="761" y="666"/>
                    <a:pt x="761" y="666"/>
                  </a:cubicBezTo>
                  <a:cubicBezTo>
                    <a:pt x="762" y="665"/>
                    <a:pt x="762" y="665"/>
                    <a:pt x="762" y="664"/>
                  </a:cubicBezTo>
                  <a:cubicBezTo>
                    <a:pt x="758" y="645"/>
                    <a:pt x="744" y="630"/>
                    <a:pt x="725" y="625"/>
                  </a:cubicBezTo>
                  <a:cubicBezTo>
                    <a:pt x="725" y="624"/>
                    <a:pt x="724" y="625"/>
                    <a:pt x="723" y="625"/>
                  </a:cubicBezTo>
                  <a:cubicBezTo>
                    <a:pt x="723" y="625"/>
                    <a:pt x="723" y="625"/>
                    <a:pt x="723" y="625"/>
                  </a:cubicBezTo>
                  <a:cubicBezTo>
                    <a:pt x="723" y="625"/>
                    <a:pt x="723" y="625"/>
                    <a:pt x="723" y="624"/>
                  </a:cubicBezTo>
                  <a:cubicBezTo>
                    <a:pt x="723" y="622"/>
                    <a:pt x="721" y="620"/>
                    <a:pt x="719" y="620"/>
                  </a:cubicBezTo>
                  <a:cubicBezTo>
                    <a:pt x="718" y="620"/>
                    <a:pt x="718" y="620"/>
                    <a:pt x="718" y="620"/>
                  </a:cubicBezTo>
                  <a:cubicBezTo>
                    <a:pt x="718" y="619"/>
                    <a:pt x="719" y="619"/>
                    <a:pt x="719" y="619"/>
                  </a:cubicBezTo>
                  <a:cubicBezTo>
                    <a:pt x="719" y="618"/>
                    <a:pt x="719" y="617"/>
                    <a:pt x="718" y="616"/>
                  </a:cubicBezTo>
                  <a:cubicBezTo>
                    <a:pt x="716" y="615"/>
                    <a:pt x="714" y="610"/>
                    <a:pt x="714" y="609"/>
                  </a:cubicBezTo>
                  <a:cubicBezTo>
                    <a:pt x="716" y="608"/>
                    <a:pt x="720" y="611"/>
                    <a:pt x="721" y="612"/>
                  </a:cubicBezTo>
                  <a:cubicBezTo>
                    <a:pt x="722" y="613"/>
                    <a:pt x="722" y="613"/>
                    <a:pt x="722" y="613"/>
                  </a:cubicBezTo>
                  <a:cubicBezTo>
                    <a:pt x="723" y="613"/>
                    <a:pt x="724" y="613"/>
                    <a:pt x="725" y="613"/>
                  </a:cubicBezTo>
                  <a:cubicBezTo>
                    <a:pt x="725" y="612"/>
                    <a:pt x="726" y="612"/>
                    <a:pt x="726" y="611"/>
                  </a:cubicBezTo>
                  <a:cubicBezTo>
                    <a:pt x="726" y="597"/>
                    <a:pt x="726" y="597"/>
                    <a:pt x="726" y="597"/>
                  </a:cubicBezTo>
                  <a:cubicBezTo>
                    <a:pt x="726" y="596"/>
                    <a:pt x="725" y="595"/>
                    <a:pt x="725" y="595"/>
                  </a:cubicBezTo>
                  <a:cubicBezTo>
                    <a:pt x="724" y="594"/>
                    <a:pt x="723" y="594"/>
                    <a:pt x="722" y="595"/>
                  </a:cubicBezTo>
                  <a:cubicBezTo>
                    <a:pt x="722" y="595"/>
                    <a:pt x="722" y="595"/>
                    <a:pt x="721" y="596"/>
                  </a:cubicBezTo>
                  <a:cubicBezTo>
                    <a:pt x="716" y="599"/>
                    <a:pt x="714" y="599"/>
                    <a:pt x="714" y="599"/>
                  </a:cubicBezTo>
                  <a:cubicBezTo>
                    <a:pt x="714" y="598"/>
                    <a:pt x="715" y="597"/>
                    <a:pt x="715" y="595"/>
                  </a:cubicBezTo>
                  <a:cubicBezTo>
                    <a:pt x="716" y="594"/>
                    <a:pt x="716" y="593"/>
                    <a:pt x="717" y="592"/>
                  </a:cubicBezTo>
                  <a:cubicBezTo>
                    <a:pt x="718" y="590"/>
                    <a:pt x="718" y="590"/>
                    <a:pt x="718" y="590"/>
                  </a:cubicBezTo>
                  <a:cubicBezTo>
                    <a:pt x="719" y="590"/>
                    <a:pt x="719" y="589"/>
                    <a:pt x="719" y="588"/>
                  </a:cubicBezTo>
                  <a:cubicBezTo>
                    <a:pt x="718" y="587"/>
                    <a:pt x="717" y="587"/>
                    <a:pt x="716" y="587"/>
                  </a:cubicBezTo>
                  <a:cubicBezTo>
                    <a:pt x="702" y="587"/>
                    <a:pt x="702" y="587"/>
                    <a:pt x="702" y="587"/>
                  </a:cubicBezTo>
                  <a:cubicBezTo>
                    <a:pt x="701" y="587"/>
                    <a:pt x="700" y="587"/>
                    <a:pt x="700" y="588"/>
                  </a:cubicBezTo>
                  <a:cubicBezTo>
                    <a:pt x="700" y="589"/>
                    <a:pt x="700" y="590"/>
                    <a:pt x="701" y="591"/>
                  </a:cubicBezTo>
                  <a:cubicBezTo>
                    <a:pt x="703" y="593"/>
                    <a:pt x="705" y="597"/>
                    <a:pt x="704" y="599"/>
                  </a:cubicBezTo>
                  <a:cubicBezTo>
                    <a:pt x="703" y="599"/>
                    <a:pt x="699" y="596"/>
                    <a:pt x="697" y="595"/>
                  </a:cubicBezTo>
                  <a:cubicBezTo>
                    <a:pt x="696" y="595"/>
                    <a:pt x="696" y="595"/>
                    <a:pt x="696" y="595"/>
                  </a:cubicBezTo>
                  <a:cubicBezTo>
                    <a:pt x="696" y="594"/>
                    <a:pt x="695" y="594"/>
                    <a:pt x="694" y="594"/>
                  </a:cubicBezTo>
                  <a:cubicBezTo>
                    <a:pt x="693" y="595"/>
                    <a:pt x="693" y="596"/>
                    <a:pt x="693" y="597"/>
                  </a:cubicBezTo>
                  <a:cubicBezTo>
                    <a:pt x="693" y="610"/>
                    <a:pt x="693" y="610"/>
                    <a:pt x="693" y="610"/>
                  </a:cubicBezTo>
                  <a:cubicBezTo>
                    <a:pt x="693" y="611"/>
                    <a:pt x="693" y="612"/>
                    <a:pt x="694" y="612"/>
                  </a:cubicBezTo>
                  <a:cubicBezTo>
                    <a:pt x="695" y="613"/>
                    <a:pt x="696" y="613"/>
                    <a:pt x="696" y="612"/>
                  </a:cubicBezTo>
                  <a:cubicBezTo>
                    <a:pt x="697" y="612"/>
                    <a:pt x="697" y="612"/>
                    <a:pt x="698" y="612"/>
                  </a:cubicBezTo>
                  <a:cubicBezTo>
                    <a:pt x="703" y="608"/>
                    <a:pt x="704" y="608"/>
                    <a:pt x="705" y="608"/>
                  </a:cubicBezTo>
                  <a:cubicBezTo>
                    <a:pt x="705" y="609"/>
                    <a:pt x="705" y="609"/>
                    <a:pt x="705" y="609"/>
                  </a:cubicBezTo>
                  <a:cubicBezTo>
                    <a:pt x="705" y="610"/>
                    <a:pt x="703" y="614"/>
                    <a:pt x="701" y="616"/>
                  </a:cubicBezTo>
                  <a:cubicBezTo>
                    <a:pt x="700" y="617"/>
                    <a:pt x="700" y="618"/>
                    <a:pt x="700" y="619"/>
                  </a:cubicBezTo>
                  <a:cubicBezTo>
                    <a:pt x="700" y="619"/>
                    <a:pt x="700" y="619"/>
                    <a:pt x="701" y="620"/>
                  </a:cubicBezTo>
                  <a:cubicBezTo>
                    <a:pt x="699" y="620"/>
                    <a:pt x="697" y="621"/>
                    <a:pt x="697" y="624"/>
                  </a:cubicBezTo>
                  <a:cubicBezTo>
                    <a:pt x="696" y="624"/>
                    <a:pt x="696" y="624"/>
                    <a:pt x="695" y="624"/>
                  </a:cubicBezTo>
                  <a:cubicBezTo>
                    <a:pt x="676" y="629"/>
                    <a:pt x="661" y="645"/>
                    <a:pt x="657" y="664"/>
                  </a:cubicBezTo>
                  <a:cubicBezTo>
                    <a:pt x="657" y="664"/>
                    <a:pt x="657" y="665"/>
                    <a:pt x="658" y="666"/>
                  </a:cubicBezTo>
                  <a:cubicBezTo>
                    <a:pt x="658" y="666"/>
                    <a:pt x="658" y="666"/>
                    <a:pt x="658" y="666"/>
                  </a:cubicBezTo>
                  <a:cubicBezTo>
                    <a:pt x="658" y="666"/>
                    <a:pt x="657" y="666"/>
                    <a:pt x="657" y="666"/>
                  </a:cubicBezTo>
                  <a:cubicBezTo>
                    <a:pt x="655" y="666"/>
                    <a:pt x="653" y="668"/>
                    <a:pt x="653" y="671"/>
                  </a:cubicBezTo>
                  <a:cubicBezTo>
                    <a:pt x="653" y="671"/>
                    <a:pt x="653" y="672"/>
                    <a:pt x="653" y="673"/>
                  </a:cubicBezTo>
                  <a:cubicBezTo>
                    <a:pt x="652" y="674"/>
                    <a:pt x="651" y="676"/>
                    <a:pt x="650" y="678"/>
                  </a:cubicBezTo>
                  <a:cubicBezTo>
                    <a:pt x="650" y="679"/>
                    <a:pt x="650" y="680"/>
                    <a:pt x="650" y="680"/>
                  </a:cubicBezTo>
                  <a:cubicBezTo>
                    <a:pt x="650" y="681"/>
                    <a:pt x="651" y="684"/>
                    <a:pt x="653" y="686"/>
                  </a:cubicBezTo>
                  <a:cubicBezTo>
                    <a:pt x="653" y="686"/>
                    <a:pt x="653" y="686"/>
                    <a:pt x="653" y="686"/>
                  </a:cubicBezTo>
                  <a:cubicBezTo>
                    <a:pt x="653" y="687"/>
                    <a:pt x="653" y="688"/>
                    <a:pt x="653" y="689"/>
                  </a:cubicBezTo>
                  <a:cubicBezTo>
                    <a:pt x="653" y="691"/>
                    <a:pt x="654" y="693"/>
                    <a:pt x="657" y="693"/>
                  </a:cubicBezTo>
                  <a:cubicBezTo>
                    <a:pt x="657" y="693"/>
                    <a:pt x="657" y="693"/>
                    <a:pt x="657" y="693"/>
                  </a:cubicBezTo>
                  <a:cubicBezTo>
                    <a:pt x="658" y="693"/>
                    <a:pt x="659" y="693"/>
                    <a:pt x="659" y="693"/>
                  </a:cubicBezTo>
                  <a:cubicBezTo>
                    <a:pt x="659" y="693"/>
                    <a:pt x="659" y="693"/>
                    <a:pt x="659" y="693"/>
                  </a:cubicBezTo>
                  <a:cubicBezTo>
                    <a:pt x="659" y="694"/>
                    <a:pt x="659" y="694"/>
                    <a:pt x="659" y="695"/>
                  </a:cubicBezTo>
                  <a:cubicBezTo>
                    <a:pt x="660" y="698"/>
                    <a:pt x="662" y="702"/>
                    <a:pt x="664" y="705"/>
                  </a:cubicBezTo>
                  <a:cubicBezTo>
                    <a:pt x="663" y="705"/>
                    <a:pt x="663" y="705"/>
                    <a:pt x="663" y="705"/>
                  </a:cubicBezTo>
                  <a:cubicBezTo>
                    <a:pt x="662" y="705"/>
                    <a:pt x="661" y="705"/>
                    <a:pt x="661" y="706"/>
                  </a:cubicBezTo>
                  <a:cubicBezTo>
                    <a:pt x="652" y="720"/>
                    <a:pt x="637" y="717"/>
                    <a:pt x="621" y="714"/>
                  </a:cubicBezTo>
                  <a:cubicBezTo>
                    <a:pt x="619" y="714"/>
                    <a:pt x="598" y="707"/>
                    <a:pt x="595" y="706"/>
                  </a:cubicBezTo>
                  <a:cubicBezTo>
                    <a:pt x="594" y="706"/>
                    <a:pt x="592" y="705"/>
                    <a:pt x="590" y="705"/>
                  </a:cubicBezTo>
                  <a:cubicBezTo>
                    <a:pt x="589" y="703"/>
                    <a:pt x="587" y="703"/>
                    <a:pt x="585" y="703"/>
                  </a:cubicBezTo>
                  <a:cubicBezTo>
                    <a:pt x="585" y="703"/>
                    <a:pt x="585" y="703"/>
                    <a:pt x="585" y="703"/>
                  </a:cubicBezTo>
                  <a:cubicBezTo>
                    <a:pt x="583" y="700"/>
                    <a:pt x="580" y="699"/>
                    <a:pt x="577" y="700"/>
                  </a:cubicBezTo>
                  <a:cubicBezTo>
                    <a:pt x="577" y="699"/>
                    <a:pt x="577" y="699"/>
                    <a:pt x="577" y="698"/>
                  </a:cubicBezTo>
                  <a:cubicBezTo>
                    <a:pt x="575" y="697"/>
                    <a:pt x="573" y="696"/>
                    <a:pt x="571" y="696"/>
                  </a:cubicBezTo>
                  <a:cubicBezTo>
                    <a:pt x="571" y="696"/>
                    <a:pt x="571" y="695"/>
                    <a:pt x="570" y="695"/>
                  </a:cubicBezTo>
                  <a:cubicBezTo>
                    <a:pt x="568" y="693"/>
                    <a:pt x="568" y="692"/>
                    <a:pt x="566" y="690"/>
                  </a:cubicBezTo>
                  <a:cubicBezTo>
                    <a:pt x="566" y="689"/>
                    <a:pt x="565" y="689"/>
                    <a:pt x="564" y="689"/>
                  </a:cubicBezTo>
                  <a:cubicBezTo>
                    <a:pt x="563" y="689"/>
                    <a:pt x="562" y="688"/>
                    <a:pt x="561" y="688"/>
                  </a:cubicBezTo>
                  <a:cubicBezTo>
                    <a:pt x="561" y="688"/>
                    <a:pt x="562" y="688"/>
                    <a:pt x="562" y="688"/>
                  </a:cubicBezTo>
                  <a:cubicBezTo>
                    <a:pt x="563" y="688"/>
                    <a:pt x="563" y="687"/>
                    <a:pt x="563" y="686"/>
                  </a:cubicBezTo>
                  <a:cubicBezTo>
                    <a:pt x="563" y="677"/>
                    <a:pt x="563" y="677"/>
                    <a:pt x="563" y="677"/>
                  </a:cubicBezTo>
                  <a:cubicBezTo>
                    <a:pt x="563" y="675"/>
                    <a:pt x="564" y="673"/>
                    <a:pt x="564" y="670"/>
                  </a:cubicBezTo>
                  <a:cubicBezTo>
                    <a:pt x="566" y="673"/>
                    <a:pt x="568" y="676"/>
                    <a:pt x="571" y="677"/>
                  </a:cubicBezTo>
                  <a:cubicBezTo>
                    <a:pt x="571" y="678"/>
                    <a:pt x="572" y="678"/>
                    <a:pt x="572" y="678"/>
                  </a:cubicBezTo>
                  <a:cubicBezTo>
                    <a:pt x="572" y="678"/>
                    <a:pt x="573" y="678"/>
                    <a:pt x="573" y="678"/>
                  </a:cubicBezTo>
                  <a:cubicBezTo>
                    <a:pt x="574" y="677"/>
                    <a:pt x="574" y="677"/>
                    <a:pt x="574" y="676"/>
                  </a:cubicBezTo>
                  <a:cubicBezTo>
                    <a:pt x="574" y="676"/>
                    <a:pt x="575" y="674"/>
                    <a:pt x="575" y="672"/>
                  </a:cubicBezTo>
                  <a:cubicBezTo>
                    <a:pt x="578" y="677"/>
                    <a:pt x="582" y="680"/>
                    <a:pt x="587" y="683"/>
                  </a:cubicBezTo>
                  <a:cubicBezTo>
                    <a:pt x="588" y="683"/>
                    <a:pt x="588" y="683"/>
                    <a:pt x="588" y="683"/>
                  </a:cubicBezTo>
                  <a:cubicBezTo>
                    <a:pt x="589" y="683"/>
                    <a:pt x="590" y="682"/>
                    <a:pt x="590" y="682"/>
                  </a:cubicBezTo>
                  <a:cubicBezTo>
                    <a:pt x="591" y="681"/>
                    <a:pt x="591" y="680"/>
                    <a:pt x="590" y="679"/>
                  </a:cubicBezTo>
                  <a:cubicBezTo>
                    <a:pt x="586" y="670"/>
                    <a:pt x="590" y="658"/>
                    <a:pt x="592" y="654"/>
                  </a:cubicBezTo>
                  <a:cubicBezTo>
                    <a:pt x="593" y="658"/>
                    <a:pt x="596" y="663"/>
                    <a:pt x="601" y="665"/>
                  </a:cubicBezTo>
                  <a:cubicBezTo>
                    <a:pt x="601" y="665"/>
                    <a:pt x="601" y="665"/>
                    <a:pt x="601" y="665"/>
                  </a:cubicBezTo>
                  <a:cubicBezTo>
                    <a:pt x="604" y="666"/>
                    <a:pt x="606" y="667"/>
                    <a:pt x="608" y="667"/>
                  </a:cubicBezTo>
                  <a:cubicBezTo>
                    <a:pt x="614" y="667"/>
                    <a:pt x="619" y="664"/>
                    <a:pt x="622" y="660"/>
                  </a:cubicBezTo>
                  <a:cubicBezTo>
                    <a:pt x="622" y="660"/>
                    <a:pt x="623" y="659"/>
                    <a:pt x="622" y="658"/>
                  </a:cubicBezTo>
                  <a:cubicBezTo>
                    <a:pt x="622" y="657"/>
                    <a:pt x="621" y="657"/>
                    <a:pt x="620" y="657"/>
                  </a:cubicBezTo>
                  <a:cubicBezTo>
                    <a:pt x="608" y="655"/>
                    <a:pt x="608" y="646"/>
                    <a:pt x="610" y="632"/>
                  </a:cubicBezTo>
                  <a:cubicBezTo>
                    <a:pt x="612" y="622"/>
                    <a:pt x="613" y="612"/>
                    <a:pt x="609" y="603"/>
                  </a:cubicBezTo>
                  <a:cubicBezTo>
                    <a:pt x="605" y="596"/>
                    <a:pt x="596" y="583"/>
                    <a:pt x="574" y="581"/>
                  </a:cubicBezTo>
                  <a:cubicBezTo>
                    <a:pt x="574" y="581"/>
                    <a:pt x="573" y="581"/>
                    <a:pt x="572" y="582"/>
                  </a:cubicBezTo>
                  <a:cubicBezTo>
                    <a:pt x="572" y="582"/>
                    <a:pt x="571" y="583"/>
                    <a:pt x="570" y="584"/>
                  </a:cubicBezTo>
                  <a:cubicBezTo>
                    <a:pt x="572" y="582"/>
                    <a:pt x="573" y="580"/>
                    <a:pt x="574" y="578"/>
                  </a:cubicBezTo>
                  <a:cubicBezTo>
                    <a:pt x="574" y="577"/>
                    <a:pt x="574" y="576"/>
                    <a:pt x="573" y="575"/>
                  </a:cubicBezTo>
                  <a:cubicBezTo>
                    <a:pt x="572" y="575"/>
                    <a:pt x="571" y="575"/>
                    <a:pt x="570" y="576"/>
                  </a:cubicBezTo>
                  <a:cubicBezTo>
                    <a:pt x="570" y="576"/>
                    <a:pt x="569" y="577"/>
                    <a:pt x="568" y="577"/>
                  </a:cubicBezTo>
                  <a:cubicBezTo>
                    <a:pt x="568" y="577"/>
                    <a:pt x="568" y="577"/>
                    <a:pt x="568" y="577"/>
                  </a:cubicBezTo>
                  <a:cubicBezTo>
                    <a:pt x="567" y="576"/>
                    <a:pt x="566" y="575"/>
                    <a:pt x="565" y="575"/>
                  </a:cubicBezTo>
                  <a:cubicBezTo>
                    <a:pt x="557" y="576"/>
                    <a:pt x="541" y="573"/>
                    <a:pt x="537" y="555"/>
                  </a:cubicBezTo>
                  <a:cubicBezTo>
                    <a:pt x="537" y="555"/>
                    <a:pt x="537" y="555"/>
                    <a:pt x="537" y="554"/>
                  </a:cubicBezTo>
                  <a:cubicBezTo>
                    <a:pt x="538" y="555"/>
                    <a:pt x="539" y="556"/>
                    <a:pt x="540" y="556"/>
                  </a:cubicBezTo>
                  <a:cubicBezTo>
                    <a:pt x="540" y="556"/>
                    <a:pt x="541" y="556"/>
                    <a:pt x="541" y="556"/>
                  </a:cubicBezTo>
                  <a:cubicBezTo>
                    <a:pt x="542" y="556"/>
                    <a:pt x="542" y="556"/>
                    <a:pt x="543" y="556"/>
                  </a:cubicBezTo>
                  <a:cubicBezTo>
                    <a:pt x="543" y="555"/>
                    <a:pt x="544" y="554"/>
                    <a:pt x="543" y="553"/>
                  </a:cubicBezTo>
                  <a:cubicBezTo>
                    <a:pt x="536" y="535"/>
                    <a:pt x="537" y="515"/>
                    <a:pt x="545" y="499"/>
                  </a:cubicBezTo>
                  <a:cubicBezTo>
                    <a:pt x="546" y="498"/>
                    <a:pt x="546" y="497"/>
                    <a:pt x="545" y="496"/>
                  </a:cubicBezTo>
                  <a:cubicBezTo>
                    <a:pt x="545" y="496"/>
                    <a:pt x="545" y="496"/>
                    <a:pt x="545" y="496"/>
                  </a:cubicBezTo>
                  <a:cubicBezTo>
                    <a:pt x="549" y="494"/>
                    <a:pt x="553" y="492"/>
                    <a:pt x="553" y="488"/>
                  </a:cubicBezTo>
                  <a:cubicBezTo>
                    <a:pt x="553" y="487"/>
                    <a:pt x="554" y="487"/>
                    <a:pt x="554" y="487"/>
                  </a:cubicBezTo>
                  <a:cubicBezTo>
                    <a:pt x="554" y="494"/>
                    <a:pt x="559" y="496"/>
                    <a:pt x="564" y="498"/>
                  </a:cubicBezTo>
                  <a:cubicBezTo>
                    <a:pt x="566" y="499"/>
                    <a:pt x="568" y="500"/>
                    <a:pt x="570" y="501"/>
                  </a:cubicBezTo>
                  <a:cubicBezTo>
                    <a:pt x="570" y="501"/>
                    <a:pt x="571" y="501"/>
                    <a:pt x="571" y="501"/>
                  </a:cubicBezTo>
                  <a:cubicBezTo>
                    <a:pt x="572" y="501"/>
                    <a:pt x="572" y="501"/>
                    <a:pt x="573" y="501"/>
                  </a:cubicBezTo>
                  <a:cubicBezTo>
                    <a:pt x="574" y="500"/>
                    <a:pt x="576" y="499"/>
                    <a:pt x="578" y="498"/>
                  </a:cubicBezTo>
                  <a:cubicBezTo>
                    <a:pt x="578" y="498"/>
                    <a:pt x="578" y="498"/>
                    <a:pt x="578" y="498"/>
                  </a:cubicBezTo>
                  <a:cubicBezTo>
                    <a:pt x="578" y="503"/>
                    <a:pt x="578" y="533"/>
                    <a:pt x="579" y="537"/>
                  </a:cubicBezTo>
                  <a:cubicBezTo>
                    <a:pt x="581" y="549"/>
                    <a:pt x="588" y="552"/>
                    <a:pt x="593" y="553"/>
                  </a:cubicBezTo>
                  <a:cubicBezTo>
                    <a:pt x="595" y="554"/>
                    <a:pt x="597" y="555"/>
                    <a:pt x="598" y="555"/>
                  </a:cubicBezTo>
                  <a:cubicBezTo>
                    <a:pt x="598" y="556"/>
                    <a:pt x="599" y="556"/>
                    <a:pt x="599" y="556"/>
                  </a:cubicBezTo>
                  <a:cubicBezTo>
                    <a:pt x="600" y="556"/>
                    <a:pt x="600" y="556"/>
                    <a:pt x="601" y="555"/>
                  </a:cubicBezTo>
                  <a:cubicBezTo>
                    <a:pt x="602" y="554"/>
                    <a:pt x="604" y="553"/>
                    <a:pt x="606" y="552"/>
                  </a:cubicBezTo>
                  <a:cubicBezTo>
                    <a:pt x="612" y="549"/>
                    <a:pt x="620" y="545"/>
                    <a:pt x="618" y="537"/>
                  </a:cubicBezTo>
                  <a:cubicBezTo>
                    <a:pt x="617" y="531"/>
                    <a:pt x="616" y="525"/>
                    <a:pt x="616" y="520"/>
                  </a:cubicBezTo>
                  <a:cubicBezTo>
                    <a:pt x="614" y="512"/>
                    <a:pt x="613" y="504"/>
                    <a:pt x="612" y="497"/>
                  </a:cubicBezTo>
                  <a:cubicBezTo>
                    <a:pt x="612" y="496"/>
                    <a:pt x="612" y="496"/>
                    <a:pt x="612" y="496"/>
                  </a:cubicBezTo>
                  <a:cubicBezTo>
                    <a:pt x="613" y="496"/>
                    <a:pt x="614" y="496"/>
                    <a:pt x="614" y="495"/>
                  </a:cubicBezTo>
                  <a:cubicBezTo>
                    <a:pt x="614" y="494"/>
                    <a:pt x="615" y="494"/>
                    <a:pt x="616" y="493"/>
                  </a:cubicBezTo>
                  <a:cubicBezTo>
                    <a:pt x="620" y="507"/>
                    <a:pt x="631" y="546"/>
                    <a:pt x="633" y="551"/>
                  </a:cubicBezTo>
                  <a:cubicBezTo>
                    <a:pt x="636" y="558"/>
                    <a:pt x="642" y="559"/>
                    <a:pt x="647" y="560"/>
                  </a:cubicBezTo>
                  <a:cubicBezTo>
                    <a:pt x="650" y="561"/>
                    <a:pt x="653" y="561"/>
                    <a:pt x="654" y="563"/>
                  </a:cubicBezTo>
                  <a:cubicBezTo>
                    <a:pt x="655" y="563"/>
                    <a:pt x="655" y="563"/>
                    <a:pt x="656" y="563"/>
                  </a:cubicBezTo>
                  <a:cubicBezTo>
                    <a:pt x="656" y="563"/>
                    <a:pt x="656" y="563"/>
                    <a:pt x="656" y="563"/>
                  </a:cubicBezTo>
                  <a:cubicBezTo>
                    <a:pt x="657" y="563"/>
                    <a:pt x="658" y="562"/>
                    <a:pt x="658" y="562"/>
                  </a:cubicBezTo>
                  <a:cubicBezTo>
                    <a:pt x="659" y="560"/>
                    <a:pt x="661" y="559"/>
                    <a:pt x="662" y="557"/>
                  </a:cubicBezTo>
                  <a:cubicBezTo>
                    <a:pt x="667" y="553"/>
                    <a:pt x="672" y="548"/>
                    <a:pt x="670" y="541"/>
                  </a:cubicBezTo>
                  <a:cubicBezTo>
                    <a:pt x="665" y="528"/>
                    <a:pt x="650" y="492"/>
                    <a:pt x="643" y="481"/>
                  </a:cubicBezTo>
                  <a:cubicBezTo>
                    <a:pt x="643" y="481"/>
                    <a:pt x="643" y="481"/>
                    <a:pt x="643" y="481"/>
                  </a:cubicBezTo>
                  <a:cubicBezTo>
                    <a:pt x="644" y="481"/>
                    <a:pt x="645" y="481"/>
                    <a:pt x="645" y="481"/>
                  </a:cubicBezTo>
                  <a:cubicBezTo>
                    <a:pt x="646" y="481"/>
                    <a:pt x="646" y="481"/>
                    <a:pt x="646" y="481"/>
                  </a:cubicBezTo>
                  <a:cubicBezTo>
                    <a:pt x="647" y="481"/>
                    <a:pt x="647" y="481"/>
                    <a:pt x="648" y="480"/>
                  </a:cubicBezTo>
                  <a:cubicBezTo>
                    <a:pt x="648" y="480"/>
                    <a:pt x="648" y="480"/>
                    <a:pt x="648" y="481"/>
                  </a:cubicBezTo>
                  <a:cubicBezTo>
                    <a:pt x="648" y="481"/>
                    <a:pt x="648" y="481"/>
                    <a:pt x="648" y="481"/>
                  </a:cubicBezTo>
                  <a:cubicBezTo>
                    <a:pt x="651" y="490"/>
                    <a:pt x="679" y="540"/>
                    <a:pt x="683" y="544"/>
                  </a:cubicBezTo>
                  <a:cubicBezTo>
                    <a:pt x="688" y="548"/>
                    <a:pt x="693" y="548"/>
                    <a:pt x="697" y="548"/>
                  </a:cubicBezTo>
                  <a:cubicBezTo>
                    <a:pt x="700" y="548"/>
                    <a:pt x="702" y="548"/>
                    <a:pt x="705" y="549"/>
                  </a:cubicBezTo>
                  <a:cubicBezTo>
                    <a:pt x="705" y="549"/>
                    <a:pt x="705" y="549"/>
                    <a:pt x="705" y="549"/>
                  </a:cubicBezTo>
                  <a:cubicBezTo>
                    <a:pt x="706" y="549"/>
                    <a:pt x="707" y="548"/>
                    <a:pt x="708" y="547"/>
                  </a:cubicBezTo>
                  <a:cubicBezTo>
                    <a:pt x="708" y="546"/>
                    <a:pt x="709" y="544"/>
                    <a:pt x="710" y="542"/>
                  </a:cubicBezTo>
                  <a:cubicBezTo>
                    <a:pt x="713" y="539"/>
                    <a:pt x="716" y="534"/>
                    <a:pt x="715" y="526"/>
                  </a:cubicBezTo>
                  <a:cubicBezTo>
                    <a:pt x="713" y="517"/>
                    <a:pt x="675" y="467"/>
                    <a:pt x="671" y="462"/>
                  </a:cubicBezTo>
                  <a:cubicBezTo>
                    <a:pt x="670" y="462"/>
                    <a:pt x="670" y="461"/>
                    <a:pt x="670" y="461"/>
                  </a:cubicBezTo>
                  <a:cubicBezTo>
                    <a:pt x="668" y="461"/>
                    <a:pt x="666" y="461"/>
                    <a:pt x="665" y="460"/>
                  </a:cubicBezTo>
                  <a:cubicBezTo>
                    <a:pt x="668" y="461"/>
                    <a:pt x="671" y="461"/>
                    <a:pt x="674" y="461"/>
                  </a:cubicBezTo>
                  <a:cubicBezTo>
                    <a:pt x="676" y="461"/>
                    <a:pt x="676" y="461"/>
                    <a:pt x="676" y="461"/>
                  </a:cubicBezTo>
                  <a:cubicBezTo>
                    <a:pt x="676" y="461"/>
                    <a:pt x="676" y="461"/>
                    <a:pt x="676" y="461"/>
                  </a:cubicBezTo>
                  <a:cubicBezTo>
                    <a:pt x="676" y="461"/>
                    <a:pt x="677" y="461"/>
                    <a:pt x="677" y="461"/>
                  </a:cubicBezTo>
                  <a:cubicBezTo>
                    <a:pt x="677" y="461"/>
                    <a:pt x="677" y="462"/>
                    <a:pt x="677" y="462"/>
                  </a:cubicBezTo>
                  <a:cubicBezTo>
                    <a:pt x="677" y="462"/>
                    <a:pt x="677" y="462"/>
                    <a:pt x="677" y="463"/>
                  </a:cubicBezTo>
                  <a:cubicBezTo>
                    <a:pt x="678" y="465"/>
                    <a:pt x="719" y="514"/>
                    <a:pt x="723" y="518"/>
                  </a:cubicBezTo>
                  <a:cubicBezTo>
                    <a:pt x="727" y="523"/>
                    <a:pt x="732" y="525"/>
                    <a:pt x="738" y="525"/>
                  </a:cubicBezTo>
                  <a:cubicBezTo>
                    <a:pt x="740" y="525"/>
                    <a:pt x="743" y="524"/>
                    <a:pt x="746" y="524"/>
                  </a:cubicBezTo>
                  <a:cubicBezTo>
                    <a:pt x="748" y="523"/>
                    <a:pt x="750" y="523"/>
                    <a:pt x="752" y="523"/>
                  </a:cubicBezTo>
                  <a:cubicBezTo>
                    <a:pt x="753" y="523"/>
                    <a:pt x="754" y="522"/>
                    <a:pt x="754" y="521"/>
                  </a:cubicBezTo>
                  <a:cubicBezTo>
                    <a:pt x="755" y="519"/>
                    <a:pt x="755" y="518"/>
                    <a:pt x="755" y="516"/>
                  </a:cubicBezTo>
                  <a:cubicBezTo>
                    <a:pt x="756" y="509"/>
                    <a:pt x="757" y="502"/>
                    <a:pt x="750" y="494"/>
                  </a:cubicBezTo>
                  <a:cubicBezTo>
                    <a:pt x="746" y="490"/>
                    <a:pt x="710" y="459"/>
                    <a:pt x="693" y="444"/>
                  </a:cubicBezTo>
                  <a:cubicBezTo>
                    <a:pt x="693" y="445"/>
                    <a:pt x="694" y="445"/>
                    <a:pt x="695" y="446"/>
                  </a:cubicBezTo>
                  <a:cubicBezTo>
                    <a:pt x="713" y="460"/>
                    <a:pt x="741" y="481"/>
                    <a:pt x="752" y="486"/>
                  </a:cubicBezTo>
                  <a:cubicBezTo>
                    <a:pt x="760" y="490"/>
                    <a:pt x="766" y="492"/>
                    <a:pt x="771" y="492"/>
                  </a:cubicBezTo>
                  <a:cubicBezTo>
                    <a:pt x="776" y="492"/>
                    <a:pt x="780" y="490"/>
                    <a:pt x="783" y="488"/>
                  </a:cubicBezTo>
                  <a:cubicBezTo>
                    <a:pt x="785" y="487"/>
                    <a:pt x="787" y="487"/>
                    <a:pt x="788" y="486"/>
                  </a:cubicBezTo>
                  <a:cubicBezTo>
                    <a:pt x="789" y="486"/>
                    <a:pt x="790" y="485"/>
                    <a:pt x="790" y="483"/>
                  </a:cubicBezTo>
                  <a:cubicBezTo>
                    <a:pt x="785" y="465"/>
                    <a:pt x="780" y="455"/>
                    <a:pt x="761" y="448"/>
                  </a:cubicBezTo>
                  <a:cubicBezTo>
                    <a:pt x="755" y="446"/>
                    <a:pt x="746" y="442"/>
                    <a:pt x="737" y="438"/>
                  </a:cubicBezTo>
                  <a:cubicBezTo>
                    <a:pt x="743" y="440"/>
                    <a:pt x="750" y="442"/>
                    <a:pt x="756" y="444"/>
                  </a:cubicBezTo>
                  <a:cubicBezTo>
                    <a:pt x="760" y="445"/>
                    <a:pt x="763" y="446"/>
                    <a:pt x="765" y="447"/>
                  </a:cubicBezTo>
                  <a:cubicBezTo>
                    <a:pt x="770" y="449"/>
                    <a:pt x="777" y="450"/>
                    <a:pt x="784" y="450"/>
                  </a:cubicBezTo>
                  <a:cubicBezTo>
                    <a:pt x="796" y="450"/>
                    <a:pt x="808" y="446"/>
                    <a:pt x="813" y="440"/>
                  </a:cubicBezTo>
                  <a:cubicBezTo>
                    <a:pt x="814" y="439"/>
                    <a:pt x="814" y="438"/>
                    <a:pt x="814" y="437"/>
                  </a:cubicBezTo>
                  <a:cubicBezTo>
                    <a:pt x="807" y="425"/>
                    <a:pt x="792" y="414"/>
                    <a:pt x="778" y="413"/>
                  </a:cubicBezTo>
                  <a:cubicBezTo>
                    <a:pt x="777" y="413"/>
                    <a:pt x="776" y="413"/>
                    <a:pt x="775" y="413"/>
                  </a:cubicBezTo>
                  <a:cubicBezTo>
                    <a:pt x="777" y="413"/>
                    <a:pt x="778" y="413"/>
                    <a:pt x="780" y="413"/>
                  </a:cubicBezTo>
                  <a:cubicBezTo>
                    <a:pt x="783" y="413"/>
                    <a:pt x="785" y="413"/>
                    <a:pt x="788" y="413"/>
                  </a:cubicBezTo>
                  <a:cubicBezTo>
                    <a:pt x="806" y="413"/>
                    <a:pt x="821" y="407"/>
                    <a:pt x="830" y="393"/>
                  </a:cubicBezTo>
                  <a:cubicBezTo>
                    <a:pt x="830" y="392"/>
                    <a:pt x="830" y="391"/>
                    <a:pt x="829" y="390"/>
                  </a:cubicBezTo>
                  <a:cubicBezTo>
                    <a:pt x="820" y="381"/>
                    <a:pt x="804" y="374"/>
                    <a:pt x="787" y="373"/>
                  </a:cubicBezTo>
                  <a:cubicBezTo>
                    <a:pt x="805" y="370"/>
                    <a:pt x="833" y="359"/>
                    <a:pt x="838" y="338"/>
                  </a:cubicBezTo>
                  <a:cubicBezTo>
                    <a:pt x="839" y="337"/>
                    <a:pt x="838" y="336"/>
                    <a:pt x="837" y="335"/>
                  </a:cubicBezTo>
                  <a:cubicBezTo>
                    <a:pt x="821" y="327"/>
                    <a:pt x="798" y="327"/>
                    <a:pt x="781" y="331"/>
                  </a:cubicBezTo>
                  <a:close/>
                  <a:moveTo>
                    <a:pt x="471" y="168"/>
                  </a:moveTo>
                  <a:cubicBezTo>
                    <a:pt x="475" y="171"/>
                    <a:pt x="479" y="173"/>
                    <a:pt x="484" y="174"/>
                  </a:cubicBezTo>
                  <a:cubicBezTo>
                    <a:pt x="484" y="175"/>
                    <a:pt x="484" y="175"/>
                    <a:pt x="484" y="175"/>
                  </a:cubicBezTo>
                  <a:cubicBezTo>
                    <a:pt x="478" y="187"/>
                    <a:pt x="457" y="194"/>
                    <a:pt x="446" y="194"/>
                  </a:cubicBezTo>
                  <a:cubicBezTo>
                    <a:pt x="444" y="194"/>
                    <a:pt x="443" y="195"/>
                    <a:pt x="443" y="196"/>
                  </a:cubicBezTo>
                  <a:cubicBezTo>
                    <a:pt x="443" y="197"/>
                    <a:pt x="444" y="198"/>
                    <a:pt x="445" y="199"/>
                  </a:cubicBezTo>
                  <a:cubicBezTo>
                    <a:pt x="448" y="200"/>
                    <a:pt x="451" y="200"/>
                    <a:pt x="455" y="200"/>
                  </a:cubicBezTo>
                  <a:cubicBezTo>
                    <a:pt x="456" y="200"/>
                    <a:pt x="457" y="200"/>
                    <a:pt x="459" y="200"/>
                  </a:cubicBezTo>
                  <a:cubicBezTo>
                    <a:pt x="453" y="206"/>
                    <a:pt x="433" y="239"/>
                    <a:pt x="427" y="264"/>
                  </a:cubicBezTo>
                  <a:cubicBezTo>
                    <a:pt x="427" y="265"/>
                    <a:pt x="427" y="266"/>
                    <a:pt x="428" y="266"/>
                  </a:cubicBezTo>
                  <a:cubicBezTo>
                    <a:pt x="426" y="269"/>
                    <a:pt x="425" y="271"/>
                    <a:pt x="424" y="273"/>
                  </a:cubicBezTo>
                  <a:cubicBezTo>
                    <a:pt x="422" y="281"/>
                    <a:pt x="421" y="289"/>
                    <a:pt x="420" y="296"/>
                  </a:cubicBezTo>
                  <a:cubicBezTo>
                    <a:pt x="420" y="289"/>
                    <a:pt x="419" y="281"/>
                    <a:pt x="416" y="273"/>
                  </a:cubicBezTo>
                  <a:cubicBezTo>
                    <a:pt x="416" y="273"/>
                    <a:pt x="416" y="273"/>
                    <a:pt x="416" y="273"/>
                  </a:cubicBezTo>
                  <a:cubicBezTo>
                    <a:pt x="415" y="270"/>
                    <a:pt x="414" y="268"/>
                    <a:pt x="413" y="266"/>
                  </a:cubicBezTo>
                  <a:cubicBezTo>
                    <a:pt x="413" y="266"/>
                    <a:pt x="413" y="265"/>
                    <a:pt x="413" y="264"/>
                  </a:cubicBezTo>
                  <a:cubicBezTo>
                    <a:pt x="407" y="239"/>
                    <a:pt x="387" y="206"/>
                    <a:pt x="381" y="200"/>
                  </a:cubicBezTo>
                  <a:cubicBezTo>
                    <a:pt x="383" y="200"/>
                    <a:pt x="384" y="200"/>
                    <a:pt x="386" y="200"/>
                  </a:cubicBezTo>
                  <a:cubicBezTo>
                    <a:pt x="389" y="200"/>
                    <a:pt x="392" y="200"/>
                    <a:pt x="395" y="199"/>
                  </a:cubicBezTo>
                  <a:cubicBezTo>
                    <a:pt x="396" y="198"/>
                    <a:pt x="397" y="197"/>
                    <a:pt x="397" y="196"/>
                  </a:cubicBezTo>
                  <a:cubicBezTo>
                    <a:pt x="397" y="195"/>
                    <a:pt x="396" y="194"/>
                    <a:pt x="395" y="194"/>
                  </a:cubicBezTo>
                  <a:cubicBezTo>
                    <a:pt x="377" y="193"/>
                    <a:pt x="360" y="183"/>
                    <a:pt x="356" y="175"/>
                  </a:cubicBezTo>
                  <a:cubicBezTo>
                    <a:pt x="356" y="175"/>
                    <a:pt x="356" y="175"/>
                    <a:pt x="355" y="174"/>
                  </a:cubicBezTo>
                  <a:cubicBezTo>
                    <a:pt x="361" y="173"/>
                    <a:pt x="366" y="171"/>
                    <a:pt x="369" y="168"/>
                  </a:cubicBezTo>
                  <a:cubicBezTo>
                    <a:pt x="370" y="167"/>
                    <a:pt x="370" y="166"/>
                    <a:pt x="370" y="165"/>
                  </a:cubicBezTo>
                  <a:cubicBezTo>
                    <a:pt x="369" y="164"/>
                    <a:pt x="368" y="163"/>
                    <a:pt x="367" y="163"/>
                  </a:cubicBezTo>
                  <a:cubicBezTo>
                    <a:pt x="359" y="166"/>
                    <a:pt x="346" y="164"/>
                    <a:pt x="339" y="164"/>
                  </a:cubicBezTo>
                  <a:cubicBezTo>
                    <a:pt x="348" y="162"/>
                    <a:pt x="356" y="159"/>
                    <a:pt x="363" y="156"/>
                  </a:cubicBezTo>
                  <a:cubicBezTo>
                    <a:pt x="367" y="154"/>
                    <a:pt x="373" y="150"/>
                    <a:pt x="375" y="148"/>
                  </a:cubicBezTo>
                  <a:cubicBezTo>
                    <a:pt x="376" y="147"/>
                    <a:pt x="377" y="146"/>
                    <a:pt x="376" y="145"/>
                  </a:cubicBezTo>
                  <a:cubicBezTo>
                    <a:pt x="375" y="144"/>
                    <a:pt x="374" y="143"/>
                    <a:pt x="373" y="144"/>
                  </a:cubicBezTo>
                  <a:cubicBezTo>
                    <a:pt x="371" y="145"/>
                    <a:pt x="368" y="146"/>
                    <a:pt x="365" y="146"/>
                  </a:cubicBezTo>
                  <a:cubicBezTo>
                    <a:pt x="364" y="146"/>
                    <a:pt x="364" y="146"/>
                    <a:pt x="364" y="146"/>
                  </a:cubicBezTo>
                  <a:cubicBezTo>
                    <a:pt x="352" y="146"/>
                    <a:pt x="340" y="146"/>
                    <a:pt x="328" y="146"/>
                  </a:cubicBezTo>
                  <a:cubicBezTo>
                    <a:pt x="354" y="141"/>
                    <a:pt x="383" y="127"/>
                    <a:pt x="401" y="112"/>
                  </a:cubicBezTo>
                  <a:cubicBezTo>
                    <a:pt x="402" y="111"/>
                    <a:pt x="402" y="111"/>
                    <a:pt x="402" y="110"/>
                  </a:cubicBezTo>
                  <a:cubicBezTo>
                    <a:pt x="407" y="110"/>
                    <a:pt x="413" y="110"/>
                    <a:pt x="420" y="110"/>
                  </a:cubicBezTo>
                  <a:cubicBezTo>
                    <a:pt x="427" y="110"/>
                    <a:pt x="433" y="110"/>
                    <a:pt x="438" y="110"/>
                  </a:cubicBezTo>
                  <a:cubicBezTo>
                    <a:pt x="438" y="110"/>
                    <a:pt x="438" y="111"/>
                    <a:pt x="439" y="112"/>
                  </a:cubicBezTo>
                  <a:cubicBezTo>
                    <a:pt x="457" y="127"/>
                    <a:pt x="486" y="141"/>
                    <a:pt x="512" y="146"/>
                  </a:cubicBezTo>
                  <a:cubicBezTo>
                    <a:pt x="498" y="146"/>
                    <a:pt x="485" y="146"/>
                    <a:pt x="477" y="147"/>
                  </a:cubicBezTo>
                  <a:cubicBezTo>
                    <a:pt x="475" y="146"/>
                    <a:pt x="475" y="146"/>
                    <a:pt x="475" y="146"/>
                  </a:cubicBezTo>
                  <a:cubicBezTo>
                    <a:pt x="473" y="146"/>
                    <a:pt x="470" y="145"/>
                    <a:pt x="467" y="144"/>
                  </a:cubicBezTo>
                  <a:cubicBezTo>
                    <a:pt x="466" y="143"/>
                    <a:pt x="465" y="144"/>
                    <a:pt x="464" y="145"/>
                  </a:cubicBezTo>
                  <a:cubicBezTo>
                    <a:pt x="464" y="146"/>
                    <a:pt x="464" y="147"/>
                    <a:pt x="465" y="148"/>
                  </a:cubicBezTo>
                  <a:cubicBezTo>
                    <a:pt x="467" y="150"/>
                    <a:pt x="474" y="154"/>
                    <a:pt x="477" y="156"/>
                  </a:cubicBezTo>
                  <a:cubicBezTo>
                    <a:pt x="484" y="159"/>
                    <a:pt x="492" y="162"/>
                    <a:pt x="501" y="164"/>
                  </a:cubicBezTo>
                  <a:cubicBezTo>
                    <a:pt x="488" y="165"/>
                    <a:pt x="479" y="165"/>
                    <a:pt x="473" y="163"/>
                  </a:cubicBezTo>
                  <a:cubicBezTo>
                    <a:pt x="472" y="163"/>
                    <a:pt x="471" y="164"/>
                    <a:pt x="470" y="165"/>
                  </a:cubicBezTo>
                  <a:cubicBezTo>
                    <a:pt x="470" y="166"/>
                    <a:pt x="470" y="167"/>
                    <a:pt x="471" y="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6049125" y="2456238"/>
              <a:ext cx="234489" cy="309946"/>
            </a:xfrm>
            <a:custGeom>
              <a:avLst/>
              <a:gdLst/>
              <a:ahLst/>
              <a:cxnLst/>
              <a:rect l="l" t="t" r="r" b="b"/>
              <a:pathLst>
                <a:path w="1407" h="1860" extrusionOk="0">
                  <a:moveTo>
                    <a:pt x="1213" y="587"/>
                  </a:moveTo>
                  <a:cubicBezTo>
                    <a:pt x="1213" y="1609"/>
                    <a:pt x="1213" y="1609"/>
                    <a:pt x="1213" y="1609"/>
                  </a:cubicBezTo>
                  <a:cubicBezTo>
                    <a:pt x="1213" y="1641"/>
                    <a:pt x="1187" y="1667"/>
                    <a:pt x="1155" y="1667"/>
                  </a:cubicBezTo>
                  <a:cubicBezTo>
                    <a:pt x="251" y="1667"/>
                    <a:pt x="251" y="1667"/>
                    <a:pt x="251" y="1667"/>
                  </a:cubicBezTo>
                  <a:cubicBezTo>
                    <a:pt x="219" y="1667"/>
                    <a:pt x="194" y="1641"/>
                    <a:pt x="194" y="1609"/>
                  </a:cubicBezTo>
                  <a:cubicBezTo>
                    <a:pt x="194" y="251"/>
                    <a:pt x="194" y="251"/>
                    <a:pt x="194" y="251"/>
                  </a:cubicBezTo>
                  <a:cubicBezTo>
                    <a:pt x="194" y="220"/>
                    <a:pt x="219" y="194"/>
                    <a:pt x="251" y="194"/>
                  </a:cubicBezTo>
                  <a:cubicBezTo>
                    <a:pt x="987" y="194"/>
                    <a:pt x="987" y="194"/>
                    <a:pt x="987" y="194"/>
                  </a:cubicBezTo>
                  <a:cubicBezTo>
                    <a:pt x="992" y="123"/>
                    <a:pt x="1016" y="57"/>
                    <a:pt x="105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65" y="0"/>
                    <a:pt x="0" y="65"/>
                    <a:pt x="0" y="146"/>
                  </a:cubicBezTo>
                  <a:cubicBezTo>
                    <a:pt x="0" y="1715"/>
                    <a:pt x="0" y="1715"/>
                    <a:pt x="0" y="1715"/>
                  </a:cubicBezTo>
                  <a:cubicBezTo>
                    <a:pt x="0" y="1795"/>
                    <a:pt x="65" y="1860"/>
                    <a:pt x="145" y="1860"/>
                  </a:cubicBezTo>
                  <a:cubicBezTo>
                    <a:pt x="1261" y="1860"/>
                    <a:pt x="1261" y="1860"/>
                    <a:pt x="1261" y="1860"/>
                  </a:cubicBezTo>
                  <a:cubicBezTo>
                    <a:pt x="1341" y="1860"/>
                    <a:pt x="1407" y="1795"/>
                    <a:pt x="1407" y="1715"/>
                  </a:cubicBezTo>
                  <a:cubicBezTo>
                    <a:pt x="1407" y="627"/>
                    <a:pt x="1407" y="627"/>
                    <a:pt x="1407" y="627"/>
                  </a:cubicBezTo>
                  <a:cubicBezTo>
                    <a:pt x="1401" y="627"/>
                    <a:pt x="1396" y="628"/>
                    <a:pt x="1390" y="628"/>
                  </a:cubicBezTo>
                  <a:cubicBezTo>
                    <a:pt x="1327" y="628"/>
                    <a:pt x="1267" y="613"/>
                    <a:pt x="1213" y="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6220326" y="2433519"/>
              <a:ext cx="120896" cy="120084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0"/>
                  </a:moveTo>
                  <a:cubicBezTo>
                    <a:pt x="246" y="0"/>
                    <a:pt x="143" y="54"/>
                    <a:pt x="77" y="138"/>
                  </a:cubicBezTo>
                  <a:cubicBezTo>
                    <a:pt x="34" y="193"/>
                    <a:pt x="7" y="259"/>
                    <a:pt x="1" y="332"/>
                  </a:cubicBezTo>
                  <a:cubicBezTo>
                    <a:pt x="0" y="342"/>
                    <a:pt x="0" y="351"/>
                    <a:pt x="0" y="361"/>
                  </a:cubicBezTo>
                  <a:cubicBezTo>
                    <a:pt x="0" y="496"/>
                    <a:pt x="74" y="614"/>
                    <a:pt x="184" y="676"/>
                  </a:cubicBezTo>
                  <a:cubicBezTo>
                    <a:pt x="236" y="706"/>
                    <a:pt x="297" y="723"/>
                    <a:pt x="361" y="723"/>
                  </a:cubicBezTo>
                  <a:cubicBezTo>
                    <a:pt x="367" y="723"/>
                    <a:pt x="372" y="722"/>
                    <a:pt x="378" y="722"/>
                  </a:cubicBezTo>
                  <a:cubicBezTo>
                    <a:pt x="570" y="714"/>
                    <a:pt x="723" y="555"/>
                    <a:pt x="723" y="361"/>
                  </a:cubicBezTo>
                  <a:cubicBezTo>
                    <a:pt x="723" y="161"/>
                    <a:pt x="561" y="0"/>
                    <a:pt x="361" y="0"/>
                  </a:cubicBezTo>
                  <a:close/>
                  <a:moveTo>
                    <a:pt x="378" y="535"/>
                  </a:moveTo>
                  <a:cubicBezTo>
                    <a:pt x="298" y="614"/>
                    <a:pt x="298" y="614"/>
                    <a:pt x="298" y="614"/>
                  </a:cubicBezTo>
                  <a:cubicBezTo>
                    <a:pt x="184" y="500"/>
                    <a:pt x="184" y="500"/>
                    <a:pt x="184" y="500"/>
                  </a:cubicBezTo>
                  <a:cubicBezTo>
                    <a:pt x="59" y="375"/>
                    <a:pt x="59" y="375"/>
                    <a:pt x="59" y="375"/>
                  </a:cubicBezTo>
                  <a:cubicBezTo>
                    <a:pt x="182" y="375"/>
                    <a:pt x="182" y="375"/>
                    <a:pt x="182" y="375"/>
                  </a:cubicBezTo>
                  <a:cubicBezTo>
                    <a:pt x="241" y="375"/>
                    <a:pt x="241" y="375"/>
                    <a:pt x="241" y="375"/>
                  </a:cubicBezTo>
                  <a:cubicBezTo>
                    <a:pt x="298" y="432"/>
                    <a:pt x="298" y="432"/>
                    <a:pt x="298" y="432"/>
                  </a:cubicBezTo>
                  <a:cubicBezTo>
                    <a:pt x="378" y="352"/>
                    <a:pt x="378" y="352"/>
                    <a:pt x="378" y="352"/>
                  </a:cubicBezTo>
                  <a:cubicBezTo>
                    <a:pt x="477" y="252"/>
                    <a:pt x="477" y="252"/>
                    <a:pt x="477" y="252"/>
                  </a:cubicBezTo>
                  <a:cubicBezTo>
                    <a:pt x="660" y="252"/>
                    <a:pt x="660" y="252"/>
                    <a:pt x="660" y="252"/>
                  </a:cubicBezTo>
                  <a:lnTo>
                    <a:pt x="378" y="5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21"/>
          <p:cNvSpPr txBox="1"/>
          <p:nvPr/>
        </p:nvSpPr>
        <p:spPr>
          <a:xfrm>
            <a:off x="8159448" y="1646823"/>
            <a:ext cx="84396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Услуги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СФР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4121" y="1717932"/>
            <a:ext cx="393618" cy="324411"/>
          </a:xfrm>
          <a:prstGeom prst="rect">
            <a:avLst/>
          </a:prstGeom>
          <a:solidFill>
            <a:srgbClr val="DAE4E0"/>
          </a:solidFill>
          <a:ln>
            <a:noFill/>
          </a:ln>
        </p:spPr>
      </p:pic>
      <p:pic>
        <p:nvPicPr>
          <p:cNvPr id="544" name="Google Shape;54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9752" y="3148081"/>
            <a:ext cx="1681632" cy="1034701"/>
          </a:xfrm>
          <a:custGeom>
            <a:avLst/>
            <a:gdLst/>
            <a:ahLst/>
            <a:cxnLst/>
            <a:rect l="l" t="t" r="r" b="b"/>
            <a:pathLst>
              <a:path w="1751903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96278" y="0"/>
                  <a:pt x="1751903" y="55625"/>
                  <a:pt x="1751903" y="124243"/>
                </a:cubicBezTo>
                <a:lnTo>
                  <a:pt x="1751903" y="953696"/>
                </a:lnTo>
                <a:cubicBezTo>
                  <a:pt x="1751903" y="1022314"/>
                  <a:pt x="1696278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5" name="Google Shape;54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0179" y="3148081"/>
            <a:ext cx="1681632" cy="1034701"/>
          </a:xfrm>
          <a:custGeom>
            <a:avLst/>
            <a:gdLst/>
            <a:ahLst/>
            <a:cxnLst/>
            <a:rect l="l" t="t" r="r" b="b"/>
            <a:pathLst>
              <a:path w="1751903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96278" y="0"/>
                  <a:pt x="1751903" y="55625"/>
                  <a:pt x="1751903" y="124243"/>
                </a:cubicBezTo>
                <a:lnTo>
                  <a:pt x="1751903" y="953696"/>
                </a:lnTo>
                <a:cubicBezTo>
                  <a:pt x="1751903" y="1022314"/>
                  <a:pt x="1696278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6" name="Google Shape;54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4540" y="3153138"/>
            <a:ext cx="1677698" cy="1024843"/>
          </a:xfrm>
          <a:custGeom>
            <a:avLst/>
            <a:gdLst/>
            <a:ahLst/>
            <a:cxnLst/>
            <a:rect l="l" t="t" r="r" b="b"/>
            <a:pathLst>
              <a:path w="1747805" h="1067669" extrusionOk="0">
                <a:moveTo>
                  <a:pt x="71033" y="0"/>
                </a:moveTo>
                <a:lnTo>
                  <a:pt x="1672674" y="0"/>
                </a:lnTo>
                <a:lnTo>
                  <a:pt x="1711415" y="26120"/>
                </a:lnTo>
                <a:cubicBezTo>
                  <a:pt x="1733899" y="48603"/>
                  <a:pt x="1747805" y="79664"/>
                  <a:pt x="1747805" y="113973"/>
                </a:cubicBezTo>
                <a:lnTo>
                  <a:pt x="1747805" y="943426"/>
                </a:lnTo>
                <a:cubicBezTo>
                  <a:pt x="1747805" y="1012044"/>
                  <a:pt x="1692180" y="1067669"/>
                  <a:pt x="1623562" y="1067669"/>
                </a:cubicBezTo>
                <a:lnTo>
                  <a:pt x="120145" y="1067669"/>
                </a:lnTo>
                <a:cubicBezTo>
                  <a:pt x="68682" y="1067669"/>
                  <a:pt x="24527" y="1036380"/>
                  <a:pt x="5666" y="991787"/>
                </a:cubicBezTo>
                <a:lnTo>
                  <a:pt x="0" y="963724"/>
                </a:lnTo>
                <a:lnTo>
                  <a:pt x="0" y="93675"/>
                </a:lnTo>
                <a:lnTo>
                  <a:pt x="5666" y="65612"/>
                </a:lnTo>
                <a:cubicBezTo>
                  <a:pt x="11953" y="50748"/>
                  <a:pt x="21050" y="37362"/>
                  <a:pt x="32292" y="2612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7" name="Google Shape;547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899" y="3148081"/>
            <a:ext cx="1659700" cy="1034701"/>
          </a:xfrm>
          <a:custGeom>
            <a:avLst/>
            <a:gdLst/>
            <a:ahLst/>
            <a:cxnLst/>
            <a:rect l="l" t="t" r="r" b="b"/>
            <a:pathLst>
              <a:path w="1729055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61969" y="0"/>
                  <a:pt x="1693030" y="13906"/>
                  <a:pt x="1715513" y="36390"/>
                </a:cubicBezTo>
                <a:lnTo>
                  <a:pt x="1729055" y="56475"/>
                </a:lnTo>
                <a:lnTo>
                  <a:pt x="1729055" y="1021464"/>
                </a:lnTo>
                <a:lnTo>
                  <a:pt x="1715513" y="1041550"/>
                </a:lnTo>
                <a:cubicBezTo>
                  <a:pt x="1693030" y="1064033"/>
                  <a:pt x="1661969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48" name="Google Shape;548;p21"/>
          <p:cNvSpPr/>
          <p:nvPr/>
        </p:nvSpPr>
        <p:spPr>
          <a:xfrm>
            <a:off x="1896599" y="4285415"/>
            <a:ext cx="1589918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Большая площадь помещения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9" name="Google Shape;549;p21"/>
          <p:cNvSpPr/>
          <p:nvPr/>
        </p:nvSpPr>
        <p:spPr>
          <a:xfrm>
            <a:off x="3619552" y="4285415"/>
            <a:ext cx="1584176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Просторный детский уголок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p21"/>
          <p:cNvSpPr/>
          <p:nvPr/>
        </p:nvSpPr>
        <p:spPr>
          <a:xfrm>
            <a:off x="217735" y="4285415"/>
            <a:ext cx="2088232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Расширенная зона электронных услуг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1" name="Google Shape;551;p21"/>
          <p:cNvSpPr/>
          <p:nvPr/>
        </p:nvSpPr>
        <p:spPr>
          <a:xfrm>
            <a:off x="5369757" y="4285415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Комфортная зона ожидания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2" name="Google Shape;552;p21"/>
          <p:cNvSpPr/>
          <p:nvPr/>
        </p:nvSpPr>
        <p:spPr>
          <a:xfrm>
            <a:off x="7129852" y="4281895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Выставки </a:t>
            </a:r>
            <a:b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во флагманах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3" name="Google Shape;553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05392" y="3146717"/>
            <a:ext cx="1684556" cy="1031264"/>
          </a:xfrm>
          <a:prstGeom prst="roundRect">
            <a:avLst>
              <a:gd name="adj" fmla="val 9906"/>
            </a:avLst>
          </a:prstGeom>
          <a:noFill/>
          <a:ln>
            <a:noFill/>
          </a:ln>
        </p:spPr>
      </p:pic>
      <p:grpSp>
        <p:nvGrpSpPr>
          <p:cNvPr id="554" name="Google Shape;554;p2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55" name="Google Shape;555;p2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56" name="Google Shape;556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7" name="Google Shape;557;p21">
            <a:hlinkClick r:id="rId11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58" name="Google Shape;558;p21">
            <a:hlinkClick r:id="rId12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59" name="Google Shape;559;p21">
            <a:hlinkClick r:id="rId1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60" name="Google Shape;560;p21">
            <a:hlinkClick r:id="rId14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2"/>
          <p:cNvSpPr/>
          <p:nvPr/>
        </p:nvSpPr>
        <p:spPr>
          <a:xfrm>
            <a:off x="179387" y="1809750"/>
            <a:ext cx="8764588" cy="3138489"/>
          </a:xfrm>
          <a:prstGeom prst="roundRect">
            <a:avLst>
              <a:gd name="adj" fmla="val 530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2"/>
          <p:cNvSpPr txBox="1"/>
          <p:nvPr/>
        </p:nvSpPr>
        <p:spPr>
          <a:xfrm>
            <a:off x="255967" y="1885918"/>
            <a:ext cx="45543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Регистрация транспортных средств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(во всех флагманах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кроме ЦАО, а также в центрах районов Даниловский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Красносельский )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Выдача паспортов 14-летним гражданам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торжественной обстановке сотрудниками МВД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в собственность, аренду, постоянное (бессрочное) пользование, безвозмездное пользование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земельных участков, находящихся в федеральной собственности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без проведения торгов (для ИП и ЮЛ)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Две услуги 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сфере опеки и попечительства по выдаче предварительного разрешения на совершение сделок/распоряжению доходами несовершеннолетних, недееспособных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(также в центр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ах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район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Коммунарка, Ма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ушкино, Северное Медведково)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Выдача водительского удостоверения в день обращения</a:t>
            </a:r>
            <a:endParaRPr dirty="0"/>
          </a:p>
        </p:txBody>
      </p:sp>
      <p:sp>
        <p:nvSpPr>
          <p:cNvPr id="567" name="Google Shape;567;p22"/>
          <p:cNvSpPr txBox="1"/>
          <p:nvPr/>
        </p:nvSpPr>
        <p:spPr>
          <a:xfrm>
            <a:off x="4885530" y="1885918"/>
            <a:ext cx="39537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Оформление наличия гражданства Российской Федерации несовершеннолетним в упрощенном порядке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(доступно во флагманах ЦАО, ЮЗАО)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Оформление загранпаспорта детям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до 14 лет, зарегистрированным в Москве, за сутки —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ЮАО, ЮВАО, ЗАО и СЗАО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Приобретение гражданства несовершеннолетними детьми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(иностранным гражданам и лицам без гражданства) —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ЦАО и ЮЗАО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Услуги по легализации и апостилированию документов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Услуги ГБУ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«Малый бизнес Москвы»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и Социального фонда России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Государственная регистрация юридических лиц, физических лиц в качестве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индивидуальных предпринимателей и крестьянских (фермерских) хозяйств</a:t>
            </a:r>
            <a:endParaRPr/>
          </a:p>
        </p:txBody>
      </p:sp>
      <p:sp>
        <p:nvSpPr>
          <p:cNvPr id="568" name="Google Shape;568;p22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2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УНИКАЛЬНЫЕ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ФЛАГМАНОВ</a:t>
            </a:r>
            <a:endParaRPr/>
          </a:p>
        </p:txBody>
      </p:sp>
      <p:pic>
        <p:nvPicPr>
          <p:cNvPr id="570" name="Google Shape;5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3539" y="672538"/>
            <a:ext cx="2230436" cy="928857"/>
          </a:xfrm>
          <a:custGeom>
            <a:avLst/>
            <a:gdLst/>
            <a:ahLst/>
            <a:cxnLst/>
            <a:rect l="l" t="t" r="r" b="b"/>
            <a:pathLst>
              <a:path w="2230436" h="928857" extrusionOk="0">
                <a:moveTo>
                  <a:pt x="154813" y="0"/>
                </a:moveTo>
                <a:lnTo>
                  <a:pt x="2075623" y="0"/>
                </a:lnTo>
                <a:cubicBezTo>
                  <a:pt x="2161124" y="0"/>
                  <a:pt x="2230436" y="69312"/>
                  <a:pt x="2230436" y="154813"/>
                </a:cubicBezTo>
                <a:lnTo>
                  <a:pt x="2230436" y="774044"/>
                </a:lnTo>
                <a:cubicBezTo>
                  <a:pt x="2230436" y="859545"/>
                  <a:pt x="2161124" y="928857"/>
                  <a:pt x="2075623" y="928857"/>
                </a:cubicBezTo>
                <a:lnTo>
                  <a:pt x="154813" y="928857"/>
                </a:lnTo>
                <a:cubicBezTo>
                  <a:pt x="69312" y="928857"/>
                  <a:pt x="0" y="859545"/>
                  <a:pt x="0" y="774044"/>
                </a:cubicBezTo>
                <a:lnTo>
                  <a:pt x="0" y="154813"/>
                </a:lnTo>
                <a:cubicBezTo>
                  <a:pt x="0" y="69312"/>
                  <a:pt x="69312" y="0"/>
                  <a:pt x="15481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71" name="Google Shape;5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788" y="667694"/>
            <a:ext cx="3338512" cy="933702"/>
          </a:xfrm>
          <a:custGeom>
            <a:avLst/>
            <a:gdLst/>
            <a:ahLst/>
            <a:cxnLst/>
            <a:rect l="l" t="t" r="r" b="b"/>
            <a:pathLst>
              <a:path w="3338512" h="933702" extrusionOk="0">
                <a:moveTo>
                  <a:pt x="116857" y="0"/>
                </a:moveTo>
                <a:lnTo>
                  <a:pt x="3221655" y="0"/>
                </a:lnTo>
                <a:lnTo>
                  <a:pt x="3254681" y="6668"/>
                </a:lnTo>
                <a:cubicBezTo>
                  <a:pt x="3303945" y="27505"/>
                  <a:pt x="3338512" y="76286"/>
                  <a:pt x="3338512" y="133140"/>
                </a:cubicBezTo>
                <a:lnTo>
                  <a:pt x="3338512" y="796443"/>
                </a:lnTo>
                <a:cubicBezTo>
                  <a:pt x="3338512" y="872249"/>
                  <a:pt x="3277059" y="933702"/>
                  <a:pt x="3201253" y="933702"/>
                </a:cubicBezTo>
                <a:lnTo>
                  <a:pt x="137259" y="933702"/>
                </a:lnTo>
                <a:cubicBezTo>
                  <a:pt x="61453" y="933702"/>
                  <a:pt x="0" y="872249"/>
                  <a:pt x="0" y="796443"/>
                </a:cubicBezTo>
                <a:lnTo>
                  <a:pt x="0" y="133140"/>
                </a:lnTo>
                <a:cubicBezTo>
                  <a:pt x="0" y="76286"/>
                  <a:pt x="34567" y="27505"/>
                  <a:pt x="83832" y="6668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572" name="Google Shape;572;p22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73" name="Google Shape;573;p22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74" name="Google Shape;57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5" name="Google Shape;575;p22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76" name="Google Shape;576;p22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77" name="Google Shape;577;p22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78" name="Google Shape;578;p22">
            <a:hlinkClick r:id="rId9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3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84" name="Google Shape;584;p23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B34B5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3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586" name="Google Shape;586;p23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9" name="Google Shape;629;p23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Проекты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направления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4"/>
          <p:cNvSpPr/>
          <p:nvPr/>
        </p:nvSpPr>
        <p:spPr>
          <a:xfrm>
            <a:off x="182200" y="677863"/>
            <a:ext cx="5133303" cy="2224270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9EE1F3"/>
              </a:gs>
              <a:gs pos="2186">
                <a:srgbClr val="9EE1F3"/>
              </a:gs>
              <a:gs pos="28000">
                <a:srgbClr val="8AC8EA"/>
              </a:gs>
              <a:gs pos="71000">
                <a:srgbClr val="5DB4E2"/>
              </a:gs>
              <a:gs pos="100000">
                <a:srgbClr val="5DB4E2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5811" y="3059509"/>
            <a:ext cx="2246772" cy="1817220"/>
          </a:xfrm>
          <a:prstGeom prst="roundRect">
            <a:avLst>
              <a:gd name="adj" fmla="val 10793"/>
            </a:avLst>
          </a:prstGeom>
          <a:noFill/>
          <a:ln>
            <a:noFill/>
          </a:ln>
        </p:spPr>
      </p:pic>
      <p:sp>
        <p:nvSpPr>
          <p:cNvPr id="636" name="Google Shape;636;p24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4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8AC8EA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38" name="Google Shape;638;p24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«МОЙ АДМИНИСТРАТОР»</a:t>
            </a:r>
            <a:endParaRPr/>
          </a:p>
        </p:txBody>
      </p:sp>
      <p:sp>
        <p:nvSpPr>
          <p:cNvPr id="639" name="Google Shape;639;p24"/>
          <p:cNvSpPr/>
          <p:nvPr/>
        </p:nvSpPr>
        <p:spPr>
          <a:xfrm flipH="1">
            <a:off x="255961" y="1415316"/>
            <a:ext cx="2849286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помогают пациентам и их родственникам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решении немедицинских вопросов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</p:txBody>
      </p:sp>
      <p:sp>
        <p:nvSpPr>
          <p:cNvPr id="640" name="Google Shape;640;p24"/>
          <p:cNvSpPr txBox="1"/>
          <p:nvPr/>
        </p:nvSpPr>
        <p:spPr>
          <a:xfrm>
            <a:off x="5606139" y="957923"/>
            <a:ext cx="33525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2020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центров амбулаторной онкологической помощи.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основную деятельность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городских больниц.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2024 году</a:t>
            </a:r>
            <a:r>
              <a:rPr lang="ru-RU" sz="11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приступили к работе 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городских больниц.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администраторы вышли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детские городские больницы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2,5 тыс. специалистов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работают администраторами в 4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50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зданиях медицинских организаций столицы.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4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24"/>
          <p:cNvSpPr/>
          <p:nvPr/>
        </p:nvSpPr>
        <p:spPr>
          <a:xfrm>
            <a:off x="260060" y="2378162"/>
            <a:ext cx="2673448" cy="43227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200" b="1" i="0" u="none" strike="noStrike" cap="none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Старт — Август 2020 г.</a:t>
            </a:r>
            <a:endParaRPr sz="1200" b="1" i="0" u="none" strike="noStrike" cap="none">
              <a:solidFill>
                <a:srgbClr val="5DB4E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p24"/>
          <p:cNvSpPr/>
          <p:nvPr/>
        </p:nvSpPr>
        <p:spPr>
          <a:xfrm>
            <a:off x="2531620" y="2420805"/>
            <a:ext cx="346983" cy="3469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4"/>
          <p:cNvSpPr/>
          <p:nvPr/>
        </p:nvSpPr>
        <p:spPr>
          <a:xfrm rot="-5400000">
            <a:off x="3739582" y="1329128"/>
            <a:ext cx="1476809" cy="1669199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9EE1F3">
                  <a:alpha val="0"/>
                </a:srgbClr>
              </a:gs>
              <a:gs pos="18000">
                <a:srgbClr val="9EE1F3">
                  <a:alpha val="0"/>
                </a:srgbClr>
              </a:gs>
              <a:gs pos="100000">
                <a:srgbClr val="9EE1F3"/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2479" y="865294"/>
            <a:ext cx="1448392" cy="20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4"/>
          <p:cNvSpPr/>
          <p:nvPr/>
        </p:nvSpPr>
        <p:spPr>
          <a:xfrm>
            <a:off x="8483891" y="4423038"/>
            <a:ext cx="359262" cy="359262"/>
          </a:xfrm>
          <a:custGeom>
            <a:avLst/>
            <a:gdLst/>
            <a:ahLst/>
            <a:cxnLst/>
            <a:rect l="l" t="t" r="r" b="b"/>
            <a:pathLst>
              <a:path w="213785" h="213785" extrusionOk="0">
                <a:moveTo>
                  <a:pt x="195970" y="71262"/>
                </a:moveTo>
                <a:lnTo>
                  <a:pt x="142523" y="71262"/>
                </a:lnTo>
                <a:lnTo>
                  <a:pt x="142523" y="17815"/>
                </a:lnTo>
                <a:cubicBezTo>
                  <a:pt x="142523" y="8017"/>
                  <a:pt x="134506" y="0"/>
                  <a:pt x="124708" y="0"/>
                </a:cubicBezTo>
                <a:lnTo>
                  <a:pt x="89077" y="0"/>
                </a:lnTo>
                <a:cubicBezTo>
                  <a:pt x="79279" y="0"/>
                  <a:pt x="71262" y="8017"/>
                  <a:pt x="71262" y="17815"/>
                </a:cubicBezTo>
                <a:lnTo>
                  <a:pt x="71262" y="71262"/>
                </a:lnTo>
                <a:lnTo>
                  <a:pt x="17815" y="71262"/>
                </a:lnTo>
                <a:cubicBezTo>
                  <a:pt x="8017" y="71262"/>
                  <a:pt x="0" y="79279"/>
                  <a:pt x="0" y="89077"/>
                </a:cubicBezTo>
                <a:lnTo>
                  <a:pt x="0" y="124708"/>
                </a:lnTo>
                <a:cubicBezTo>
                  <a:pt x="0" y="134506"/>
                  <a:pt x="8017" y="142523"/>
                  <a:pt x="17815" y="142523"/>
                </a:cubicBezTo>
                <a:lnTo>
                  <a:pt x="71262" y="142523"/>
                </a:lnTo>
                <a:lnTo>
                  <a:pt x="71262" y="195970"/>
                </a:lnTo>
                <a:cubicBezTo>
                  <a:pt x="71262" y="205768"/>
                  <a:pt x="79279" y="213785"/>
                  <a:pt x="89077" y="213785"/>
                </a:cubicBezTo>
                <a:lnTo>
                  <a:pt x="124708" y="213785"/>
                </a:lnTo>
                <a:cubicBezTo>
                  <a:pt x="134506" y="213785"/>
                  <a:pt x="142523" y="205768"/>
                  <a:pt x="142523" y="195970"/>
                </a:cubicBezTo>
                <a:lnTo>
                  <a:pt x="142523" y="142523"/>
                </a:lnTo>
                <a:lnTo>
                  <a:pt x="195970" y="142523"/>
                </a:lnTo>
                <a:cubicBezTo>
                  <a:pt x="205768" y="142523"/>
                  <a:pt x="213785" y="134506"/>
                  <a:pt x="213785" y="124708"/>
                </a:cubicBezTo>
                <a:lnTo>
                  <a:pt x="213785" y="89077"/>
                </a:lnTo>
                <a:cubicBezTo>
                  <a:pt x="213785" y="79279"/>
                  <a:pt x="205768" y="71262"/>
                  <a:pt x="195970" y="7126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p24"/>
          <p:cNvGrpSpPr/>
          <p:nvPr/>
        </p:nvGrpSpPr>
        <p:grpSpPr>
          <a:xfrm>
            <a:off x="2633618" y="2522803"/>
            <a:ext cx="142986" cy="142986"/>
            <a:chOff x="-2386012" y="1726978"/>
            <a:chExt cx="431006" cy="431006"/>
          </a:xfrm>
        </p:grpSpPr>
        <p:sp>
          <p:nvSpPr>
            <p:cNvPr id="647" name="Google Shape;647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0"/>
                  </a:moveTo>
                  <a:lnTo>
                    <a:pt x="431006" y="0"/>
                  </a:lnTo>
                  <a:lnTo>
                    <a:pt x="431006" y="43100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431006"/>
                  </a:moveTo>
                  <a:lnTo>
                    <a:pt x="43100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2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50" name="Google Shape;650;p2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51" name="Google Shape;65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24">
            <a:hlinkClick r:id="rId7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53" name="Google Shape;653;p24">
            <a:hlinkClick r:id="rId8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809B5-B97B-1025-A82C-78E455D1647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l="7502" t="13379" r="9891" b="4044"/>
          <a:stretch>
            <a:fillRect/>
          </a:stretch>
        </p:blipFill>
        <p:spPr>
          <a:xfrm>
            <a:off x="194102" y="3040063"/>
            <a:ext cx="2756819" cy="1836737"/>
          </a:xfrm>
          <a:custGeom>
            <a:avLst/>
            <a:gdLst>
              <a:gd name="connsiteX0" fmla="*/ 173957 w 2756819"/>
              <a:gd name="connsiteY0" fmla="*/ 0 h 1836737"/>
              <a:gd name="connsiteX1" fmla="*/ 2582862 w 2756819"/>
              <a:gd name="connsiteY1" fmla="*/ 0 h 1836737"/>
              <a:gd name="connsiteX2" fmla="*/ 2756819 w 2756819"/>
              <a:gd name="connsiteY2" fmla="*/ 173957 h 1836737"/>
              <a:gd name="connsiteX3" fmla="*/ 2756819 w 2756819"/>
              <a:gd name="connsiteY3" fmla="*/ 1662780 h 1836737"/>
              <a:gd name="connsiteX4" fmla="*/ 2582862 w 2756819"/>
              <a:gd name="connsiteY4" fmla="*/ 1836737 h 1836737"/>
              <a:gd name="connsiteX5" fmla="*/ 173957 w 2756819"/>
              <a:gd name="connsiteY5" fmla="*/ 1836737 h 1836737"/>
              <a:gd name="connsiteX6" fmla="*/ 0 w 2756819"/>
              <a:gd name="connsiteY6" fmla="*/ 1662780 h 1836737"/>
              <a:gd name="connsiteX7" fmla="*/ 0 w 2756819"/>
              <a:gd name="connsiteY7" fmla="*/ 173957 h 1836737"/>
              <a:gd name="connsiteX8" fmla="*/ 173957 w 2756819"/>
              <a:gd name="connsiteY8" fmla="*/ 0 h 183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819" h="1836737">
                <a:moveTo>
                  <a:pt x="173957" y="0"/>
                </a:moveTo>
                <a:lnTo>
                  <a:pt x="2582862" y="0"/>
                </a:lnTo>
                <a:cubicBezTo>
                  <a:pt x="2678936" y="0"/>
                  <a:pt x="2756819" y="77883"/>
                  <a:pt x="2756819" y="173957"/>
                </a:cubicBezTo>
                <a:lnTo>
                  <a:pt x="2756819" y="1662780"/>
                </a:lnTo>
                <a:cubicBezTo>
                  <a:pt x="2756819" y="1758854"/>
                  <a:pt x="2678936" y="1836737"/>
                  <a:pt x="2582862" y="1836737"/>
                </a:cubicBezTo>
                <a:lnTo>
                  <a:pt x="173957" y="1836737"/>
                </a:lnTo>
                <a:cubicBezTo>
                  <a:pt x="77883" y="1836737"/>
                  <a:pt x="0" y="1758854"/>
                  <a:pt x="0" y="1662780"/>
                </a:cubicBezTo>
                <a:lnTo>
                  <a:pt x="0" y="173957"/>
                </a:lnTo>
                <a:cubicBezTo>
                  <a:pt x="0" y="77883"/>
                  <a:pt x="77883" y="0"/>
                  <a:pt x="17395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55" name="Google Shape;655;p24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5"/>
          <p:cNvSpPr/>
          <p:nvPr/>
        </p:nvSpPr>
        <p:spPr>
          <a:xfrm>
            <a:off x="179387" y="677862"/>
            <a:ext cx="5134079" cy="2227105"/>
          </a:xfrm>
          <a:custGeom>
            <a:avLst/>
            <a:gdLst/>
            <a:ahLst/>
            <a:cxnLst/>
            <a:rect l="l" t="t" r="r" b="b"/>
            <a:pathLst>
              <a:path w="3849624" h="1669923" extrusionOk="0">
                <a:moveTo>
                  <a:pt x="3849624" y="965835"/>
                </a:moveTo>
                <a:lnTo>
                  <a:pt x="3849624" y="142875"/>
                </a:lnTo>
                <a:cubicBezTo>
                  <a:pt x="3849624" y="64008"/>
                  <a:pt x="3785616" y="0"/>
                  <a:pt x="3706749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527048"/>
                </a:lnTo>
                <a:cubicBezTo>
                  <a:pt x="0" y="1605915"/>
                  <a:pt x="64008" y="1669923"/>
                  <a:pt x="142875" y="1669923"/>
                </a:cubicBezTo>
                <a:lnTo>
                  <a:pt x="1993392" y="1669923"/>
                </a:lnTo>
                <a:cubicBezTo>
                  <a:pt x="2072259" y="1669923"/>
                  <a:pt x="2136267" y="1605915"/>
                  <a:pt x="2136267" y="1527048"/>
                </a:cubicBezTo>
                <a:lnTo>
                  <a:pt x="2136267" y="1295686"/>
                </a:lnTo>
                <a:cubicBezTo>
                  <a:pt x="2136267" y="1192435"/>
                  <a:pt x="2219992" y="1108710"/>
                  <a:pt x="2323243" y="1108710"/>
                </a:cubicBezTo>
                <a:lnTo>
                  <a:pt x="3706749" y="1108710"/>
                </a:lnTo>
                <a:cubicBezTo>
                  <a:pt x="3785616" y="1108710"/>
                  <a:pt x="3849624" y="1044702"/>
                  <a:pt x="3849624" y="965835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5507555" y="677863"/>
            <a:ext cx="3436420" cy="1765300"/>
          </a:xfrm>
          <a:prstGeom prst="roundRect">
            <a:avLst>
              <a:gd name="adj" fmla="val 98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5">
            <a:hlinkClick r:id="rId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63" name="Google Shape;663;p25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ЦИФРОВОЙ ГРАМОТНОСТИ</a:t>
            </a:r>
            <a:endParaRPr/>
          </a:p>
        </p:txBody>
      </p:sp>
      <p:sp>
        <p:nvSpPr>
          <p:cNvPr id="664" name="Google Shape;664;p25"/>
          <p:cNvSpPr/>
          <p:nvPr/>
        </p:nvSpPr>
        <p:spPr>
          <a:xfrm flipH="1">
            <a:off x="255961" y="1467570"/>
            <a:ext cx="303016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проводят курсы цифровой грамотности для жителей </a:t>
            </a:r>
            <a:r>
              <a:rPr lang="ru-RU" sz="1000" spc="-3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столицы. Их цель — помочь людям через 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преодолеть психологический барьер перед электронными услугами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получить недостающие навыки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их самостоятельного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оформления.</a:t>
            </a:r>
            <a:endParaRPr sz="1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grpSp>
        <p:nvGrpSpPr>
          <p:cNvPr id="665" name="Google Shape;665;p25"/>
          <p:cNvGrpSpPr/>
          <p:nvPr/>
        </p:nvGrpSpPr>
        <p:grpSpPr>
          <a:xfrm>
            <a:off x="3577168" y="780265"/>
            <a:ext cx="1590145" cy="1142474"/>
            <a:chOff x="6629976" y="759342"/>
            <a:chExt cx="2148365" cy="1623942"/>
          </a:xfrm>
        </p:grpSpPr>
        <p:sp>
          <p:nvSpPr>
            <p:cNvPr id="666" name="Google Shape;666;p25"/>
            <p:cNvSpPr txBox="1"/>
            <p:nvPr/>
          </p:nvSpPr>
          <p:spPr>
            <a:xfrm>
              <a:off x="6859130" y="1289581"/>
              <a:ext cx="1919211" cy="1093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москвичей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прошли курсы цифровой грамотности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 рамках проекта</a:t>
              </a:r>
              <a:endParaRPr dirty="0"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25"/>
          <p:cNvSpPr txBox="1"/>
          <p:nvPr/>
        </p:nvSpPr>
        <p:spPr>
          <a:xfrm>
            <a:off x="5606139" y="853415"/>
            <a:ext cx="2990853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младше 55 лет</a:t>
            </a:r>
            <a: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курсы цифровой грамотности проходят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офисах «Мои Документы».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Они организованы в каждом округе столицы (в 10 центрах).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москвичи учатся оформлять необходимые государственные услуги в электронном виде на портале </a:t>
            </a:r>
            <a:r>
              <a:rPr lang="ru-RU" sz="900" b="1" dirty="0">
                <a:solidFill>
                  <a:srgbClr val="FF5037"/>
                </a:solidFill>
                <a:latin typeface="Verdana"/>
                <a:ea typeface="Verdana"/>
                <a:sym typeface="Verdana"/>
              </a:rPr>
              <a:t>mos.ru.</a:t>
            </a:r>
            <a:endParaRPr sz="950" b="1" dirty="0">
              <a:solidFill>
                <a:srgbClr val="FF5037"/>
              </a:solidFill>
              <a:latin typeface="Verdana"/>
              <a:ea typeface="Verdana"/>
            </a:endParaRPr>
          </a:p>
        </p:txBody>
      </p:sp>
      <p:sp>
        <p:nvSpPr>
          <p:cNvPr id="669" name="Google Shape;669;p25"/>
          <p:cNvSpPr/>
          <p:nvPr/>
        </p:nvSpPr>
        <p:spPr>
          <a:xfrm>
            <a:off x="5507555" y="2567809"/>
            <a:ext cx="3436420" cy="2380428"/>
          </a:xfrm>
          <a:prstGeom prst="roundRect">
            <a:avLst>
              <a:gd name="adj" fmla="val 662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5"/>
          <p:cNvSpPr txBox="1"/>
          <p:nvPr/>
        </p:nvSpPr>
        <p:spPr>
          <a:xfrm>
            <a:off x="5606139" y="2830084"/>
            <a:ext cx="3244893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цифровым навыкам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старше 55 лет </a:t>
            </a:r>
            <a: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ведется центрами госуслуг на базе проекта «Московское долголетие».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Специалисты офисов «Мои Документы»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проводят курсы цифровой грамотности каждый четверг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114 центрах московского долголетия.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же руководители центров госуслуг 2 раза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месяц читают лекции о самых популярных государственных услугах и отвечают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вопросы жителей.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1" name="Google Shape;67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9087" y="3653648"/>
            <a:ext cx="2156415" cy="1294589"/>
          </a:xfrm>
          <a:prstGeom prst="roundRect">
            <a:avLst>
              <a:gd name="adj" fmla="val 11072"/>
            </a:avLst>
          </a:prstGeom>
          <a:noFill/>
          <a:ln>
            <a:noFill/>
          </a:ln>
        </p:spPr>
      </p:pic>
      <p:pic>
        <p:nvPicPr>
          <p:cNvPr id="672" name="Google Shape;67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3020983"/>
            <a:ext cx="2851621" cy="1927254"/>
          </a:xfrm>
          <a:prstGeom prst="roundRect">
            <a:avLst>
              <a:gd name="adj" fmla="val 8512"/>
            </a:avLst>
          </a:prstGeom>
          <a:noFill/>
          <a:ln>
            <a:noFill/>
          </a:ln>
        </p:spPr>
      </p:pic>
      <p:pic>
        <p:nvPicPr>
          <p:cNvPr id="673" name="Google Shape;67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9087" y="2279863"/>
            <a:ext cx="2156415" cy="1250208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</p:pic>
      <p:grpSp>
        <p:nvGrpSpPr>
          <p:cNvPr id="674" name="Google Shape;674;p25"/>
          <p:cNvGrpSpPr/>
          <p:nvPr/>
        </p:nvGrpSpPr>
        <p:grpSpPr>
          <a:xfrm>
            <a:off x="8483600" y="2060391"/>
            <a:ext cx="353104" cy="308674"/>
            <a:chOff x="8958263" y="1125538"/>
            <a:chExt cx="479425" cy="419100"/>
          </a:xfrm>
        </p:grpSpPr>
        <p:sp>
          <p:nvSpPr>
            <p:cNvPr id="675" name="Google Shape;675;p2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8" name="Google Shape;678;p25" descr="Чат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9" name="Google Shape;679;p2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80" name="Google Shape;680;p2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81" name="Google Shape;681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2" name="Google Shape;682;p25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83" name="Google Shape;683;p25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684" name="Google Shape;684;p25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2099" y="676274"/>
            <a:ext cx="4077243" cy="21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6"/>
          <p:cNvPicPr preferRelativeResize="0"/>
          <p:nvPr/>
        </p:nvPicPr>
        <p:blipFill rotWithShape="1">
          <a:blip r:embed="rId4">
            <a:alphaModFix/>
          </a:blip>
          <a:srcRect b="-93"/>
          <a:stretch/>
        </p:blipFill>
        <p:spPr>
          <a:xfrm>
            <a:off x="7201623" y="2105056"/>
            <a:ext cx="1742352" cy="1677481"/>
          </a:xfrm>
          <a:prstGeom prst="roundRect">
            <a:avLst>
              <a:gd name="adj" fmla="val 9605"/>
            </a:avLst>
          </a:prstGeom>
          <a:noFill/>
          <a:ln>
            <a:noFill/>
          </a:ln>
        </p:spPr>
      </p:pic>
      <p:sp>
        <p:nvSpPr>
          <p:cNvPr id="691" name="Google Shape;691;p26"/>
          <p:cNvSpPr/>
          <p:nvPr/>
        </p:nvSpPr>
        <p:spPr>
          <a:xfrm>
            <a:off x="180614" y="677862"/>
            <a:ext cx="5543656" cy="3911196"/>
          </a:xfrm>
          <a:custGeom>
            <a:avLst/>
            <a:gdLst/>
            <a:ahLst/>
            <a:cxnLst/>
            <a:rect l="l" t="t" r="r" b="b"/>
            <a:pathLst>
              <a:path w="4157091" h="2932938" extrusionOk="0">
                <a:moveTo>
                  <a:pt x="3190494" y="1720215"/>
                </a:moveTo>
                <a:cubicBezTo>
                  <a:pt x="3074099" y="1720215"/>
                  <a:pt x="2979801" y="1625918"/>
                  <a:pt x="2979801" y="1509522"/>
                </a:cubicBezTo>
                <a:lnTo>
                  <a:pt x="2979801" y="142875"/>
                </a:lnTo>
                <a:cubicBezTo>
                  <a:pt x="2979801" y="64008"/>
                  <a:pt x="2915793" y="0"/>
                  <a:pt x="2836926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449324"/>
                </a:lnTo>
                <a:cubicBezTo>
                  <a:pt x="0" y="1528191"/>
                  <a:pt x="64008" y="1592199"/>
                  <a:pt x="142875" y="1592199"/>
                </a:cubicBezTo>
                <a:lnTo>
                  <a:pt x="2601087" y="1592199"/>
                </a:lnTo>
                <a:cubicBezTo>
                  <a:pt x="2717483" y="1592199"/>
                  <a:pt x="2811780" y="1686497"/>
                  <a:pt x="2811780" y="1802892"/>
                </a:cubicBezTo>
                <a:lnTo>
                  <a:pt x="2811780" y="2790063"/>
                </a:lnTo>
                <a:cubicBezTo>
                  <a:pt x="2811780" y="2868930"/>
                  <a:pt x="2875788" y="2932938"/>
                  <a:pt x="2954655" y="2932938"/>
                </a:cubicBezTo>
                <a:lnTo>
                  <a:pt x="4014216" y="2932938"/>
                </a:lnTo>
                <a:cubicBezTo>
                  <a:pt x="4093083" y="2932938"/>
                  <a:pt x="4157091" y="2869025"/>
                  <a:pt x="4157091" y="2790063"/>
                </a:cubicBezTo>
                <a:cubicBezTo>
                  <a:pt x="4157091" y="2556701"/>
                  <a:pt x="4157091" y="2096357"/>
                  <a:pt x="4157091" y="1862995"/>
                </a:cubicBezTo>
                <a:cubicBezTo>
                  <a:pt x="4157091" y="1784128"/>
                  <a:pt x="4093083" y="1720215"/>
                  <a:pt x="4014216" y="1720215"/>
                </a:cubicBezTo>
                <a:lnTo>
                  <a:pt x="3190494" y="1720215"/>
                </a:lnTo>
                <a:close/>
              </a:path>
            </a:pathLst>
          </a:custGeom>
          <a:gradFill>
            <a:gsLst>
              <a:gs pos="0">
                <a:srgbClr val="7294E0"/>
              </a:gs>
              <a:gs pos="97000">
                <a:srgbClr val="0070C0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6298" y="2974316"/>
            <a:ext cx="1264298" cy="1973919"/>
          </a:xfrm>
          <a:prstGeom prst="roundRect">
            <a:avLst>
              <a:gd name="adj" fmla="val 10025"/>
            </a:avLst>
          </a:prstGeom>
          <a:noFill/>
          <a:ln>
            <a:noFill/>
          </a:ln>
        </p:spPr>
      </p:pic>
      <p:sp>
        <p:nvSpPr>
          <p:cNvPr id="693" name="Google Shape;693;p26"/>
          <p:cNvSpPr/>
          <p:nvPr/>
        </p:nvSpPr>
        <p:spPr>
          <a:xfrm>
            <a:off x="179386" y="2979285"/>
            <a:ext cx="3577505" cy="1609774"/>
          </a:xfrm>
          <a:prstGeom prst="roundRect">
            <a:avLst>
              <a:gd name="adj" fmla="val 994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6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95" name="Google Shape;695;p26"/>
          <p:cNvSpPr txBox="1"/>
          <p:nvPr/>
        </p:nvSpPr>
        <p:spPr>
          <a:xfrm>
            <a:off x="255968" y="793878"/>
            <a:ext cx="40874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ФОРУМ-ФЕСТИВАЛЬ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«ТЕРРИТОРИЯ БУДУЩЕГО. МОСКВА 2030»</a:t>
            </a:r>
            <a:endParaRPr/>
          </a:p>
        </p:txBody>
      </p:sp>
      <p:sp>
        <p:nvSpPr>
          <p:cNvPr id="696" name="Google Shape;696;p26"/>
          <p:cNvSpPr/>
          <p:nvPr/>
        </p:nvSpPr>
        <p:spPr>
          <a:xfrm flipH="1">
            <a:off x="255958" y="1624834"/>
            <a:ext cx="3534235" cy="12089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Три года подряд центры госуслуг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принимали участие в форумах в Гостином Дворе: Московский урбанистический форум в 2023 году и форум-фестиваль «Территория будущего. Москва 2030»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2024 и 2025 годах.</a:t>
            </a:r>
            <a:endParaRPr dirty="0"/>
          </a:p>
        </p:txBody>
      </p:sp>
      <p:sp>
        <p:nvSpPr>
          <p:cNvPr id="697" name="Google Shape;697;p26"/>
          <p:cNvSpPr txBox="1"/>
          <p:nvPr/>
        </p:nvSpPr>
        <p:spPr>
          <a:xfrm>
            <a:off x="4469870" y="853415"/>
            <a:ext cx="7291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2023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sp>
        <p:nvSpPr>
          <p:cNvPr id="698" name="Google Shape;698;p26"/>
          <p:cNvSpPr txBox="1"/>
          <p:nvPr/>
        </p:nvSpPr>
        <p:spPr>
          <a:xfrm>
            <a:off x="4199641" y="3161148"/>
            <a:ext cx="12890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Ежегодно они проводят</a:t>
            </a:r>
            <a:endParaRPr/>
          </a:p>
        </p:txBody>
      </p:sp>
      <p:sp>
        <p:nvSpPr>
          <p:cNvPr id="699" name="Google Shape;699;p26"/>
          <p:cNvSpPr txBox="1"/>
          <p:nvPr/>
        </p:nvSpPr>
        <p:spPr>
          <a:xfrm>
            <a:off x="5463177" y="805239"/>
            <a:ext cx="6528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88</a:t>
            </a:r>
            <a:endParaRPr sz="2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6"/>
          <p:cNvSpPr txBox="1"/>
          <p:nvPr/>
        </p:nvSpPr>
        <p:spPr>
          <a:xfrm>
            <a:off x="6060939" y="838844"/>
            <a:ext cx="24795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сотрудников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приняли участие в Московском урбанфоруме.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6"/>
          <p:cNvSpPr txBox="1"/>
          <p:nvPr/>
        </p:nvSpPr>
        <p:spPr>
          <a:xfrm>
            <a:off x="4469870" y="1485347"/>
            <a:ext cx="6856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SzPts val="900"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2024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sp>
        <p:nvSpPr>
          <p:cNvPr id="702" name="Google Shape;702;p26"/>
          <p:cNvSpPr txBox="1"/>
          <p:nvPr/>
        </p:nvSpPr>
        <p:spPr>
          <a:xfrm>
            <a:off x="5267547" y="1441934"/>
            <a:ext cx="8484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104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6"/>
          <p:cNvSpPr txBox="1"/>
          <p:nvPr/>
        </p:nvSpPr>
        <p:spPr>
          <a:xfrm>
            <a:off x="6060939" y="1462487"/>
            <a:ext cx="24795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специалиста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были задействованы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форуме «Территория будущего.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Москва 2030»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6"/>
          <p:cNvSpPr txBox="1"/>
          <p:nvPr/>
        </p:nvSpPr>
        <p:spPr>
          <a:xfrm>
            <a:off x="4469870" y="2086062"/>
            <a:ext cx="6856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SzPts val="900"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2025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pic>
        <p:nvPicPr>
          <p:cNvPr id="705" name="Google Shape;70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1624" y="3881972"/>
            <a:ext cx="1742352" cy="1066405"/>
          </a:xfrm>
          <a:prstGeom prst="roundRect">
            <a:avLst>
              <a:gd name="adj" fmla="val 11418"/>
            </a:avLst>
          </a:prstGeom>
          <a:noFill/>
          <a:ln>
            <a:noFill/>
          </a:ln>
        </p:spPr>
      </p:pic>
      <p:sp>
        <p:nvSpPr>
          <p:cNvPr id="706" name="Google Shape;706;p26"/>
          <p:cNvSpPr txBox="1"/>
          <p:nvPr/>
        </p:nvSpPr>
        <p:spPr>
          <a:xfrm>
            <a:off x="5267547" y="2046457"/>
            <a:ext cx="8484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55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6"/>
          <p:cNvSpPr txBox="1"/>
          <p:nvPr/>
        </p:nvSpPr>
        <p:spPr>
          <a:xfrm>
            <a:off x="6060940" y="2071715"/>
            <a:ext cx="133385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сотрудников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приняли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участие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6"/>
          <p:cNvSpPr txBox="1"/>
          <p:nvPr/>
        </p:nvSpPr>
        <p:spPr>
          <a:xfrm>
            <a:off x="4192749" y="3569412"/>
            <a:ext cx="1289051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1000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9" name="Google Shape;709;p26"/>
          <p:cNvSpPr txBox="1"/>
          <p:nvPr/>
        </p:nvSpPr>
        <p:spPr>
          <a:xfrm>
            <a:off x="4207780" y="3967262"/>
            <a:ext cx="12199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экскурсий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посетителей</a:t>
            </a:r>
            <a:endParaRPr dirty="0"/>
          </a:p>
        </p:txBody>
      </p:sp>
      <p:sp>
        <p:nvSpPr>
          <p:cNvPr id="710" name="Google Shape;710;p26"/>
          <p:cNvSpPr txBox="1"/>
          <p:nvPr/>
        </p:nvSpPr>
        <p:spPr>
          <a:xfrm>
            <a:off x="253054" y="3055323"/>
            <a:ext cx="3362686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Из года в год на сотрудников центров госуслуг возлагают важную миссию</a:t>
            </a:r>
            <a:r>
              <a:rPr lang="ru-RU" sz="9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— встречать гостей форумов и рассказывать жителям и гостям столицы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последних достижениях здравоохранения,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образования и социальной сферы столицы.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ходе экскурсий специалисты центров госуслуг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погружали посетителей в ценности экспозиции,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помогая тем самым лучше понять заложенные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выставочное пространство смыслы. </a:t>
            </a:r>
            <a:endParaRPr dirty="0"/>
          </a:p>
        </p:txBody>
      </p:sp>
      <p:grpSp>
        <p:nvGrpSpPr>
          <p:cNvPr id="711" name="Google Shape;711;p26"/>
          <p:cNvGrpSpPr/>
          <p:nvPr/>
        </p:nvGrpSpPr>
        <p:grpSpPr>
          <a:xfrm>
            <a:off x="3313736" y="4105469"/>
            <a:ext cx="302003" cy="358629"/>
            <a:chOff x="3557910" y="2230648"/>
            <a:chExt cx="348786" cy="414184"/>
          </a:xfrm>
        </p:grpSpPr>
        <p:sp>
          <p:nvSpPr>
            <p:cNvPr id="712" name="Google Shape;712;p26"/>
            <p:cNvSpPr/>
            <p:nvPr/>
          </p:nvSpPr>
          <p:spPr>
            <a:xfrm>
              <a:off x="3557910" y="2470439"/>
              <a:ext cx="348786" cy="174393"/>
            </a:xfrm>
            <a:custGeom>
              <a:avLst/>
              <a:gdLst/>
              <a:ahLst/>
              <a:cxnLst/>
              <a:rect l="l" t="t" r="r" b="b"/>
              <a:pathLst>
                <a:path w="348786" h="174393" extrusionOk="0">
                  <a:moveTo>
                    <a:pt x="331347" y="52318"/>
                  </a:moveTo>
                  <a:cubicBezTo>
                    <a:pt x="307368" y="32699"/>
                    <a:pt x="276849" y="19619"/>
                    <a:pt x="246331" y="10900"/>
                  </a:cubicBezTo>
                  <a:cubicBezTo>
                    <a:pt x="224531" y="4360"/>
                    <a:pt x="200552" y="0"/>
                    <a:pt x="174393" y="0"/>
                  </a:cubicBezTo>
                  <a:cubicBezTo>
                    <a:pt x="150414" y="0"/>
                    <a:pt x="126435" y="4360"/>
                    <a:pt x="102456" y="10900"/>
                  </a:cubicBezTo>
                  <a:cubicBezTo>
                    <a:pt x="71937" y="19619"/>
                    <a:pt x="41418" y="34879"/>
                    <a:pt x="17439" y="52318"/>
                  </a:cubicBezTo>
                  <a:cubicBezTo>
                    <a:pt x="6540" y="61038"/>
                    <a:pt x="0" y="74117"/>
                    <a:pt x="0" y="87197"/>
                  </a:cubicBezTo>
                  <a:lnTo>
                    <a:pt x="0" y="174393"/>
                  </a:lnTo>
                  <a:lnTo>
                    <a:pt x="348787" y="174393"/>
                  </a:lnTo>
                  <a:lnTo>
                    <a:pt x="348787" y="87197"/>
                  </a:lnTo>
                  <a:cubicBezTo>
                    <a:pt x="348787" y="74117"/>
                    <a:pt x="342247" y="61038"/>
                    <a:pt x="331347" y="523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3636387" y="2230648"/>
              <a:ext cx="243605" cy="207092"/>
            </a:xfrm>
            <a:custGeom>
              <a:avLst/>
              <a:gdLst/>
              <a:ahLst/>
              <a:cxnLst/>
              <a:rect l="l" t="t" r="r" b="b"/>
              <a:pathLst>
                <a:path w="243605" h="207092" extrusionOk="0">
                  <a:moveTo>
                    <a:pt x="10900" y="56678"/>
                  </a:moveTo>
                  <a:cubicBezTo>
                    <a:pt x="14169" y="56678"/>
                    <a:pt x="16894" y="55588"/>
                    <a:pt x="18529" y="53408"/>
                  </a:cubicBezTo>
                  <a:lnTo>
                    <a:pt x="18529" y="53408"/>
                  </a:lnTo>
                  <a:cubicBezTo>
                    <a:pt x="38694" y="33789"/>
                    <a:pt x="65942" y="21799"/>
                    <a:pt x="95916" y="21799"/>
                  </a:cubicBezTo>
                  <a:cubicBezTo>
                    <a:pt x="155864" y="21799"/>
                    <a:pt x="204912" y="70847"/>
                    <a:pt x="204912" y="130795"/>
                  </a:cubicBezTo>
                  <a:lnTo>
                    <a:pt x="204912" y="155864"/>
                  </a:lnTo>
                  <a:lnTo>
                    <a:pt x="142240" y="176573"/>
                  </a:lnTo>
                  <a:cubicBezTo>
                    <a:pt x="139515" y="175483"/>
                    <a:pt x="136790" y="174393"/>
                    <a:pt x="134065" y="174393"/>
                  </a:cubicBezTo>
                  <a:cubicBezTo>
                    <a:pt x="124800" y="174393"/>
                    <a:pt x="117716" y="181478"/>
                    <a:pt x="117716" y="190743"/>
                  </a:cubicBezTo>
                  <a:cubicBezTo>
                    <a:pt x="117716" y="200007"/>
                    <a:pt x="124800" y="207092"/>
                    <a:pt x="134065" y="207092"/>
                  </a:cubicBezTo>
                  <a:cubicBezTo>
                    <a:pt x="140605" y="207092"/>
                    <a:pt x="146599" y="203277"/>
                    <a:pt x="149324" y="197282"/>
                  </a:cubicBezTo>
                  <a:lnTo>
                    <a:pt x="235976" y="168399"/>
                  </a:lnTo>
                  <a:cubicBezTo>
                    <a:pt x="240336" y="166764"/>
                    <a:pt x="243606" y="162949"/>
                    <a:pt x="243606" y="158044"/>
                  </a:cubicBezTo>
                  <a:lnTo>
                    <a:pt x="243606" y="108996"/>
                  </a:lnTo>
                  <a:cubicBezTo>
                    <a:pt x="243606" y="103001"/>
                    <a:pt x="238701" y="98096"/>
                    <a:pt x="232706" y="98096"/>
                  </a:cubicBezTo>
                  <a:lnTo>
                    <a:pt x="222897" y="98096"/>
                  </a:lnTo>
                  <a:cubicBezTo>
                    <a:pt x="208182" y="41963"/>
                    <a:pt x="156954" y="0"/>
                    <a:pt x="95916" y="0"/>
                  </a:cubicBezTo>
                  <a:cubicBezTo>
                    <a:pt x="60493" y="0"/>
                    <a:pt x="28339" y="14169"/>
                    <a:pt x="4360" y="37059"/>
                  </a:cubicBezTo>
                  <a:cubicBezTo>
                    <a:pt x="1635" y="39239"/>
                    <a:pt x="0" y="41963"/>
                    <a:pt x="0" y="45778"/>
                  </a:cubicBezTo>
                  <a:cubicBezTo>
                    <a:pt x="0" y="51773"/>
                    <a:pt x="4905" y="56678"/>
                    <a:pt x="10900" y="566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3645107" y="2274247"/>
              <a:ext cx="174393" cy="174393"/>
            </a:xfrm>
            <a:custGeom>
              <a:avLst/>
              <a:gdLst/>
              <a:ahLst/>
              <a:cxnLst/>
              <a:rect l="l" t="t" r="r" b="b"/>
              <a:pathLst>
                <a:path w="174393" h="174393" extrusionOk="0">
                  <a:moveTo>
                    <a:pt x="173848" y="96461"/>
                  </a:moveTo>
                  <a:cubicBezTo>
                    <a:pt x="174393" y="93191"/>
                    <a:pt x="174393" y="90467"/>
                    <a:pt x="174393" y="87197"/>
                  </a:cubicBezTo>
                  <a:cubicBezTo>
                    <a:pt x="174393" y="39239"/>
                    <a:pt x="135155" y="0"/>
                    <a:pt x="87197" y="0"/>
                  </a:cubicBezTo>
                  <a:cubicBezTo>
                    <a:pt x="39239" y="0"/>
                    <a:pt x="0" y="39239"/>
                    <a:pt x="0" y="87197"/>
                  </a:cubicBezTo>
                  <a:cubicBezTo>
                    <a:pt x="0" y="135155"/>
                    <a:pt x="39239" y="174393"/>
                    <a:pt x="87197" y="174393"/>
                  </a:cubicBezTo>
                  <a:cubicBezTo>
                    <a:pt x="88832" y="174393"/>
                    <a:pt x="91012" y="174393"/>
                    <a:pt x="92646" y="173848"/>
                  </a:cubicBezTo>
                  <a:lnTo>
                    <a:pt x="92646" y="147144"/>
                  </a:lnTo>
                  <a:lnTo>
                    <a:pt x="92646" y="147144"/>
                  </a:lnTo>
                  <a:cubicBezTo>
                    <a:pt x="92646" y="142240"/>
                    <a:pt x="93736" y="137335"/>
                    <a:pt x="95916" y="132430"/>
                  </a:cubicBezTo>
                  <a:cubicBezTo>
                    <a:pt x="99731" y="124800"/>
                    <a:pt x="106271" y="118805"/>
                    <a:pt x="114991" y="116081"/>
                  </a:cubicBezTo>
                  <a:lnTo>
                    <a:pt x="173848" y="964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6"/>
          <p:cNvGrpSpPr/>
          <p:nvPr/>
        </p:nvGrpSpPr>
        <p:grpSpPr>
          <a:xfrm flipH="1">
            <a:off x="3583235" y="2283511"/>
            <a:ext cx="370026" cy="375101"/>
            <a:chOff x="3485373" y="2203715"/>
            <a:chExt cx="441884" cy="447945"/>
          </a:xfrm>
        </p:grpSpPr>
        <p:sp>
          <p:nvSpPr>
            <p:cNvPr id="716" name="Google Shape;716;p26"/>
            <p:cNvSpPr/>
            <p:nvPr/>
          </p:nvSpPr>
          <p:spPr>
            <a:xfrm>
              <a:off x="3596878" y="2203715"/>
              <a:ext cx="330379" cy="337278"/>
            </a:xfrm>
            <a:custGeom>
              <a:avLst/>
              <a:gdLst/>
              <a:ahLst/>
              <a:cxnLst/>
              <a:rect l="l" t="t" r="r" b="b"/>
              <a:pathLst>
                <a:path w="330379" h="337278" extrusionOk="0">
                  <a:moveTo>
                    <a:pt x="330380" y="0"/>
                  </a:moveTo>
                  <a:cubicBezTo>
                    <a:pt x="328999" y="13125"/>
                    <a:pt x="328271" y="25733"/>
                    <a:pt x="326279" y="38141"/>
                  </a:cubicBezTo>
                  <a:cubicBezTo>
                    <a:pt x="307029" y="158265"/>
                    <a:pt x="246161" y="251477"/>
                    <a:pt x="144537" y="318175"/>
                  </a:cubicBezTo>
                  <a:cubicBezTo>
                    <a:pt x="135292" y="324247"/>
                    <a:pt x="125793" y="329919"/>
                    <a:pt x="116559" y="336012"/>
                  </a:cubicBezTo>
                  <a:cubicBezTo>
                    <a:pt x="113670" y="337910"/>
                    <a:pt x="111931" y="337688"/>
                    <a:pt x="109432" y="335263"/>
                  </a:cubicBezTo>
                  <a:cubicBezTo>
                    <a:pt x="74043" y="300876"/>
                    <a:pt x="38538" y="266604"/>
                    <a:pt x="3075" y="232290"/>
                  </a:cubicBezTo>
                  <a:cubicBezTo>
                    <a:pt x="1167" y="230446"/>
                    <a:pt x="-1310" y="229075"/>
                    <a:pt x="819" y="225364"/>
                  </a:cubicBezTo>
                  <a:cubicBezTo>
                    <a:pt x="20259" y="191514"/>
                    <a:pt x="40446" y="158255"/>
                    <a:pt x="67054" y="129307"/>
                  </a:cubicBezTo>
                  <a:cubicBezTo>
                    <a:pt x="108874" y="83829"/>
                    <a:pt x="158273" y="49473"/>
                    <a:pt x="215695" y="26639"/>
                  </a:cubicBezTo>
                  <a:cubicBezTo>
                    <a:pt x="251337" y="12461"/>
                    <a:pt x="288275" y="3806"/>
                    <a:pt x="326427" y="190"/>
                  </a:cubicBezTo>
                  <a:cubicBezTo>
                    <a:pt x="327291" y="105"/>
                    <a:pt x="328166" y="105"/>
                    <a:pt x="330369" y="0"/>
                  </a:cubicBezTo>
                  <a:close/>
                  <a:moveTo>
                    <a:pt x="204151" y="91282"/>
                  </a:moveTo>
                  <a:cubicBezTo>
                    <a:pt x="182150" y="91166"/>
                    <a:pt x="164250" y="108592"/>
                    <a:pt x="164134" y="130224"/>
                  </a:cubicBezTo>
                  <a:cubicBezTo>
                    <a:pt x="164018" y="152077"/>
                    <a:pt x="182013" y="170062"/>
                    <a:pt x="203951" y="170019"/>
                  </a:cubicBezTo>
                  <a:cubicBezTo>
                    <a:pt x="225846" y="169977"/>
                    <a:pt x="243114" y="152847"/>
                    <a:pt x="243283" y="131025"/>
                  </a:cubicBezTo>
                  <a:cubicBezTo>
                    <a:pt x="243451" y="109035"/>
                    <a:pt x="226068" y="91388"/>
                    <a:pt x="204151" y="91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14416" y="2493903"/>
              <a:ext cx="131993" cy="134204"/>
            </a:xfrm>
            <a:custGeom>
              <a:avLst/>
              <a:gdLst/>
              <a:ahLst/>
              <a:cxnLst/>
              <a:rect l="l" t="t" r="r" b="b"/>
              <a:pathLst>
                <a:path w="131993" h="134204" extrusionOk="0">
                  <a:moveTo>
                    <a:pt x="0" y="134164"/>
                  </a:moveTo>
                  <a:cubicBezTo>
                    <a:pt x="337" y="132646"/>
                    <a:pt x="527" y="131329"/>
                    <a:pt x="917" y="130064"/>
                  </a:cubicBezTo>
                  <a:cubicBezTo>
                    <a:pt x="10595" y="98881"/>
                    <a:pt x="20093" y="67656"/>
                    <a:pt x="30044" y="36557"/>
                  </a:cubicBezTo>
                  <a:cubicBezTo>
                    <a:pt x="36738" y="15642"/>
                    <a:pt x="51497" y="3340"/>
                    <a:pt x="73129" y="536"/>
                  </a:cubicBezTo>
                  <a:cubicBezTo>
                    <a:pt x="95225" y="-2321"/>
                    <a:pt x="112714" y="6302"/>
                    <a:pt x="124616" y="25183"/>
                  </a:cubicBezTo>
                  <a:cubicBezTo>
                    <a:pt x="140850" y="50926"/>
                    <a:pt x="129159" y="88191"/>
                    <a:pt x="100633" y="99039"/>
                  </a:cubicBezTo>
                  <a:cubicBezTo>
                    <a:pt x="67995" y="111457"/>
                    <a:pt x="34841" y="122505"/>
                    <a:pt x="1908" y="134133"/>
                  </a:cubicBezTo>
                  <a:cubicBezTo>
                    <a:pt x="1476" y="134280"/>
                    <a:pt x="938" y="134154"/>
                    <a:pt x="0" y="134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3485373" y="2290829"/>
              <a:ext cx="189732" cy="110345"/>
            </a:xfrm>
            <a:custGeom>
              <a:avLst/>
              <a:gdLst/>
              <a:ahLst/>
              <a:cxnLst/>
              <a:rect l="l" t="t" r="r" b="b"/>
              <a:pathLst>
                <a:path w="189732" h="110345" extrusionOk="0">
                  <a:moveTo>
                    <a:pt x="189733" y="3219"/>
                  </a:moveTo>
                  <a:cubicBezTo>
                    <a:pt x="156052" y="34276"/>
                    <a:pt x="128506" y="70139"/>
                    <a:pt x="105914" y="110346"/>
                  </a:cubicBezTo>
                  <a:cubicBezTo>
                    <a:pt x="89733" y="100690"/>
                    <a:pt x="73045" y="92984"/>
                    <a:pt x="54818" y="90643"/>
                  </a:cubicBezTo>
                  <a:cubicBezTo>
                    <a:pt x="36854" y="88345"/>
                    <a:pt x="18638" y="88008"/>
                    <a:pt x="0" y="86774"/>
                  </a:cubicBezTo>
                  <a:cubicBezTo>
                    <a:pt x="1476" y="85541"/>
                    <a:pt x="2709" y="84402"/>
                    <a:pt x="4038" y="83411"/>
                  </a:cubicBezTo>
                  <a:cubicBezTo>
                    <a:pt x="30150" y="64099"/>
                    <a:pt x="56030" y="44449"/>
                    <a:pt x="82469" y="25610"/>
                  </a:cubicBezTo>
                  <a:cubicBezTo>
                    <a:pt x="113389" y="3588"/>
                    <a:pt x="148092" y="-3570"/>
                    <a:pt x="185506" y="1606"/>
                  </a:cubicBezTo>
                  <a:cubicBezTo>
                    <a:pt x="186549" y="1754"/>
                    <a:pt x="187582" y="1965"/>
                    <a:pt x="188605" y="2228"/>
                  </a:cubicBezTo>
                  <a:cubicBezTo>
                    <a:pt x="188879" y="2292"/>
                    <a:pt x="189079" y="2629"/>
                    <a:pt x="189733" y="32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3741035" y="2457110"/>
              <a:ext cx="108067" cy="194550"/>
            </a:xfrm>
            <a:custGeom>
              <a:avLst/>
              <a:gdLst/>
              <a:ahLst/>
              <a:cxnLst/>
              <a:rect l="l" t="t" r="r" b="b"/>
              <a:pathLst>
                <a:path w="108067" h="194550" extrusionOk="0">
                  <a:moveTo>
                    <a:pt x="104744" y="0"/>
                  </a:moveTo>
                  <a:cubicBezTo>
                    <a:pt x="105777" y="6800"/>
                    <a:pt x="106853" y="12113"/>
                    <a:pt x="107359" y="17478"/>
                  </a:cubicBezTo>
                  <a:cubicBezTo>
                    <a:pt x="110679" y="52762"/>
                    <a:pt x="102351" y="84957"/>
                    <a:pt x="81984" y="114116"/>
                  </a:cubicBezTo>
                  <a:cubicBezTo>
                    <a:pt x="64590" y="139016"/>
                    <a:pt x="47660" y="164221"/>
                    <a:pt x="30508" y="189290"/>
                  </a:cubicBezTo>
                  <a:cubicBezTo>
                    <a:pt x="29549" y="190692"/>
                    <a:pt x="28463" y="191999"/>
                    <a:pt x="26544" y="194550"/>
                  </a:cubicBezTo>
                  <a:cubicBezTo>
                    <a:pt x="25817" y="183872"/>
                    <a:pt x="24921" y="174542"/>
                    <a:pt x="24594" y="165202"/>
                  </a:cubicBezTo>
                  <a:cubicBezTo>
                    <a:pt x="23656" y="138046"/>
                    <a:pt x="15876" y="113093"/>
                    <a:pt x="1191" y="90270"/>
                  </a:cubicBezTo>
                  <a:cubicBezTo>
                    <a:pt x="822" y="89690"/>
                    <a:pt x="548" y="89058"/>
                    <a:pt x="0" y="88025"/>
                  </a:cubicBezTo>
                  <a:cubicBezTo>
                    <a:pt x="39342" y="64759"/>
                    <a:pt x="74120" y="36095"/>
                    <a:pt x="104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26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21" name="Google Shape;721;p26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22" name="Google Shape;722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3" name="Google Shape;723;p26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24" name="Google Shape;724;p26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25" name="Google Shape;725;p26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556683"/>
            <a:ext cx="6564053" cy="239155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7"/>
          <p:cNvSpPr/>
          <p:nvPr/>
        </p:nvSpPr>
        <p:spPr>
          <a:xfrm>
            <a:off x="182200" y="677863"/>
            <a:ext cx="4179861" cy="1749394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33" name="Google Shape;733;p27"/>
          <p:cNvSpPr txBox="1"/>
          <p:nvPr/>
        </p:nvSpPr>
        <p:spPr>
          <a:xfrm>
            <a:off x="255968" y="793878"/>
            <a:ext cx="4316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ТОРЖЕСТВЕННОЕ ВРУЧЕНИЕ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ПЕРВЫХ ПАСПОРТОВ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УНИКАЛЬНЫХ ПЛОЩАДКАХ</a:t>
            </a: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255960" y="1626512"/>
            <a:ext cx="3695553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году торжественное вручение первых паспортов детям, достигшим 14-летнего возраста, впервые состоялось на уникальных значимых локациях столицы</a:t>
            </a:r>
            <a:endParaRPr/>
          </a:p>
        </p:txBody>
      </p:sp>
      <p:sp>
        <p:nvSpPr>
          <p:cNvPr id="735" name="Google Shape;735;p27"/>
          <p:cNvSpPr/>
          <p:nvPr/>
        </p:nvSpPr>
        <p:spPr>
          <a:xfrm>
            <a:off x="255960" y="2634964"/>
            <a:ext cx="2772800" cy="3559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 зале Славы Музея Победы </a:t>
            </a:r>
            <a:endParaRPr/>
          </a:p>
        </p:txBody>
      </p:sp>
      <p:sp>
        <p:nvSpPr>
          <p:cNvPr id="736" name="Google Shape;736;p27"/>
          <p:cNvSpPr/>
          <p:nvPr/>
        </p:nvSpPr>
        <p:spPr>
          <a:xfrm>
            <a:off x="4537015" y="677863"/>
            <a:ext cx="4406960" cy="355978"/>
          </a:xfrm>
          <a:prstGeom prst="roundRect">
            <a:avLst>
              <a:gd name="adj" fmla="val 3665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 Государственном историческом музее </a:t>
            </a:r>
            <a:endParaRPr dirty="0"/>
          </a:p>
        </p:txBody>
      </p:sp>
      <p:pic>
        <p:nvPicPr>
          <p:cNvPr id="737" name="Google Shape;73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247" y="3029414"/>
            <a:ext cx="2469543" cy="1796319"/>
          </a:xfrm>
          <a:prstGeom prst="roundRect">
            <a:avLst>
              <a:gd name="adj" fmla="val 7056"/>
            </a:avLst>
          </a:prstGeom>
          <a:noFill/>
          <a:ln>
            <a:noFill/>
          </a:ln>
        </p:spPr>
      </p:pic>
      <p:pic>
        <p:nvPicPr>
          <p:cNvPr id="738" name="Google Shape;73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4650" y="2669235"/>
            <a:ext cx="1381816" cy="2156498"/>
          </a:xfrm>
          <a:prstGeom prst="roundRect">
            <a:avLst>
              <a:gd name="adj" fmla="val 7313"/>
            </a:avLst>
          </a:prstGeom>
          <a:noFill/>
          <a:ln>
            <a:noFill/>
          </a:ln>
        </p:spPr>
      </p:pic>
      <p:pic>
        <p:nvPicPr>
          <p:cNvPr id="739" name="Google Shape;73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4327" y="3695898"/>
            <a:ext cx="2262544" cy="1129835"/>
          </a:xfrm>
          <a:prstGeom prst="roundRect">
            <a:avLst>
              <a:gd name="adj" fmla="val 7769"/>
            </a:avLst>
          </a:prstGeom>
          <a:noFill/>
          <a:ln>
            <a:noFill/>
          </a:ln>
        </p:spPr>
      </p:pic>
      <p:pic>
        <p:nvPicPr>
          <p:cNvPr id="740" name="Google Shape;74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1729" y="3591264"/>
            <a:ext cx="2012246" cy="1356974"/>
          </a:xfrm>
          <a:prstGeom prst="roundRect">
            <a:avLst>
              <a:gd name="adj" fmla="val 7310"/>
            </a:avLst>
          </a:prstGeom>
          <a:noFill/>
          <a:ln>
            <a:noFill/>
          </a:ln>
        </p:spPr>
      </p:pic>
      <p:pic>
        <p:nvPicPr>
          <p:cNvPr id="741" name="Google Shape;741;p27"/>
          <p:cNvPicPr preferRelativeResize="0"/>
          <p:nvPr/>
        </p:nvPicPr>
        <p:blipFill rotWithShape="1">
          <a:blip r:embed="rId9">
            <a:alphaModFix/>
          </a:blip>
          <a:srcRect b="-54"/>
          <a:stretch/>
        </p:blipFill>
        <p:spPr>
          <a:xfrm>
            <a:off x="4536423" y="1189701"/>
            <a:ext cx="2606314" cy="2240226"/>
          </a:xfrm>
          <a:prstGeom prst="roundRect">
            <a:avLst>
              <a:gd name="adj" fmla="val 5341"/>
            </a:avLst>
          </a:prstGeom>
          <a:noFill/>
          <a:ln>
            <a:noFill/>
          </a:ln>
        </p:spPr>
      </p:pic>
      <p:pic>
        <p:nvPicPr>
          <p:cNvPr id="742" name="Google Shape;7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17097" y="1195177"/>
            <a:ext cx="1626877" cy="2232625"/>
          </a:xfrm>
          <a:prstGeom prst="roundRect">
            <a:avLst>
              <a:gd name="adj" fmla="val 8427"/>
            </a:avLst>
          </a:prstGeom>
          <a:noFill/>
          <a:ln>
            <a:noFill/>
          </a:ln>
        </p:spPr>
      </p:pic>
      <p:grpSp>
        <p:nvGrpSpPr>
          <p:cNvPr id="743" name="Google Shape;743;p2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44" name="Google Shape;744;p2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45" name="Google Shape;745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6" name="Google Shape;746;p27">
            <a:hlinkClick r:id="rId12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47" name="Google Shape;747;p27">
            <a:hlinkClick r:id="rId13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48" name="Google Shape;748;p27">
            <a:hlinkClick r:id="rId14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/>
          <p:nvPr/>
        </p:nvSpPr>
        <p:spPr>
          <a:xfrm>
            <a:off x="6202680" y="-540073"/>
            <a:ext cx="1172720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179388" y="663824"/>
            <a:ext cx="5113506" cy="1907926"/>
          </a:xfrm>
          <a:prstGeom prst="roundRect">
            <a:avLst>
              <a:gd name="adj" fmla="val 11949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5799149" y="3340969"/>
            <a:ext cx="2879942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5799149" y="1822543"/>
            <a:ext cx="2879942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1">
            <a:hlinkClick r:id="rId3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114" name="Google Shape;114;p11">
            <a:hlinkClick r:id="rId4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115" name="Google Shape;115;p11">
            <a:hlinkClick r:id="rId5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116" name="Google Shape;116;p11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117" name="Google Shape;117;p11"/>
          <p:cNvSpPr txBox="1"/>
          <p:nvPr/>
        </p:nvSpPr>
        <p:spPr>
          <a:xfrm>
            <a:off x="255967" y="793878"/>
            <a:ext cx="42364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ПРИНЦИПЫ РАБОТЫ ЦЕНТРОВ</a:t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 flipH="1">
            <a:off x="255959" y="1284020"/>
            <a:ext cx="224191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Специалисты центров всегда помогают посетителям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улыбкой и заботой. </a:t>
            </a:r>
            <a:endParaRPr/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9218" y="838482"/>
            <a:ext cx="2259718" cy="7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/>
          <p:nvPr/>
        </p:nvSpPr>
        <p:spPr>
          <a:xfrm>
            <a:off x="5763543" y="1983668"/>
            <a:ext cx="2833449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Искренний сервис —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это умение смотреть на ситуацию с позиции жителя и решать задачи с точки зрения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его интересов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5763543" y="3566097"/>
            <a:ext cx="303926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Московские центры </a:t>
            </a:r>
            <a:b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лидеры в стране и мире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госуслуг</a:t>
            </a:r>
            <a:endParaRPr/>
          </a:p>
        </p:txBody>
      </p:sp>
      <p:sp>
        <p:nvSpPr>
          <p:cNvPr id="122" name="Google Shape;122;p11"/>
          <p:cNvSpPr/>
          <p:nvPr/>
        </p:nvSpPr>
        <p:spPr>
          <a:xfrm>
            <a:off x="5560741" y="677863"/>
            <a:ext cx="3384378" cy="4198866"/>
          </a:xfrm>
          <a:prstGeom prst="roundRect">
            <a:avLst>
              <a:gd name="adj" fmla="val 4010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/>
          <p:nvPr/>
        </p:nvSpPr>
        <p:spPr>
          <a:xfrm flipH="1">
            <a:off x="2250545" y="1284020"/>
            <a:ext cx="2902489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Каждый из более 9 тысяч сотрудников соблюдает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МОСКОВСКИЙ СТАНДАРТ ГОСУСЛУГ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— свод правил работы, который утвердил Мэр Москвы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С. С. Собянин.</a:t>
            </a:r>
            <a:endParaRPr dirty="0"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0186" y="2698740"/>
            <a:ext cx="3812395" cy="2177990"/>
          </a:xfrm>
          <a:custGeom>
            <a:avLst/>
            <a:gdLst/>
            <a:ahLst/>
            <a:cxnLst/>
            <a:rect l="l" t="t" r="r" b="b"/>
            <a:pathLst>
              <a:path w="3890182" h="2222429" extrusionOk="0">
                <a:moveTo>
                  <a:pt x="190084" y="0"/>
                </a:moveTo>
                <a:lnTo>
                  <a:pt x="3700098" y="0"/>
                </a:lnTo>
                <a:cubicBezTo>
                  <a:pt x="3805078" y="0"/>
                  <a:pt x="3890182" y="85104"/>
                  <a:pt x="3890182" y="190084"/>
                </a:cubicBezTo>
                <a:lnTo>
                  <a:pt x="3890182" y="2032345"/>
                </a:lnTo>
                <a:cubicBezTo>
                  <a:pt x="3890182" y="2137325"/>
                  <a:pt x="3805078" y="2222429"/>
                  <a:pt x="3700098" y="2222429"/>
                </a:cubicBezTo>
                <a:lnTo>
                  <a:pt x="190084" y="2222429"/>
                </a:lnTo>
                <a:cubicBezTo>
                  <a:pt x="85104" y="2222429"/>
                  <a:pt x="0" y="2137325"/>
                  <a:pt x="0" y="2032345"/>
                </a:cubicBezTo>
                <a:lnTo>
                  <a:pt x="0" y="190084"/>
                </a:lnTo>
                <a:cubicBezTo>
                  <a:pt x="0" y="85104"/>
                  <a:pt x="85104" y="0"/>
                  <a:pt x="19008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9388" y="2708138"/>
            <a:ext cx="1566148" cy="204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28885" y="-512144"/>
            <a:ext cx="923924" cy="10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1"/>
          <p:cNvSpPr/>
          <p:nvPr/>
        </p:nvSpPr>
        <p:spPr>
          <a:xfrm>
            <a:off x="7772399" y="194731"/>
            <a:ext cx="1172720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8" name="Google Shape;128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97682" y="225816"/>
            <a:ext cx="922154" cy="1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8"/>
          <p:cNvSpPr/>
          <p:nvPr/>
        </p:nvSpPr>
        <p:spPr>
          <a:xfrm>
            <a:off x="6407269" y="3509961"/>
            <a:ext cx="2536706" cy="1438276"/>
          </a:xfrm>
          <a:custGeom>
            <a:avLst/>
            <a:gdLst/>
            <a:ahLst/>
            <a:cxnLst/>
            <a:rect l="l" t="t" r="r" b="b"/>
            <a:pathLst>
              <a:path w="1911095" h="1083563" extrusionOk="0">
                <a:moveTo>
                  <a:pt x="689229" y="142875"/>
                </a:moveTo>
                <a:lnTo>
                  <a:pt x="689229" y="394621"/>
                </a:lnTo>
                <a:cubicBezTo>
                  <a:pt x="689229" y="502444"/>
                  <a:pt x="601789" y="589788"/>
                  <a:pt x="494062" y="589788"/>
                </a:cubicBezTo>
                <a:lnTo>
                  <a:pt x="142875" y="589788"/>
                </a:lnTo>
                <a:cubicBezTo>
                  <a:pt x="64008" y="589788"/>
                  <a:pt x="0" y="653796"/>
                  <a:pt x="0" y="732663"/>
                </a:cubicBezTo>
                <a:lnTo>
                  <a:pt x="0" y="940689"/>
                </a:lnTo>
                <a:cubicBezTo>
                  <a:pt x="0" y="1019556"/>
                  <a:pt x="64008" y="1083564"/>
                  <a:pt x="142875" y="1083564"/>
                </a:cubicBezTo>
                <a:lnTo>
                  <a:pt x="1768221" y="1083564"/>
                </a:lnTo>
                <a:cubicBezTo>
                  <a:pt x="1847088" y="1083564"/>
                  <a:pt x="1911096" y="1019556"/>
                  <a:pt x="1911096" y="940689"/>
                </a:cubicBezTo>
                <a:lnTo>
                  <a:pt x="1911096" y="142875"/>
                </a:lnTo>
                <a:cubicBezTo>
                  <a:pt x="1911096" y="64008"/>
                  <a:pt x="1847088" y="0"/>
                  <a:pt x="1768221" y="0"/>
                </a:cubicBezTo>
                <a:lnTo>
                  <a:pt x="832104" y="0"/>
                </a:lnTo>
                <a:cubicBezTo>
                  <a:pt x="753237" y="0"/>
                  <a:pt x="689229" y="64008"/>
                  <a:pt x="689229" y="14287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3121712"/>
            <a:ext cx="2456008" cy="1826526"/>
          </a:xfrm>
          <a:prstGeom prst="roundRect">
            <a:avLst>
              <a:gd name="adj" fmla="val 10114"/>
            </a:avLst>
          </a:prstGeom>
          <a:noFill/>
          <a:ln>
            <a:noFill/>
          </a:ln>
        </p:spPr>
      </p:pic>
      <p:sp>
        <p:nvSpPr>
          <p:cNvPr id="755" name="Google Shape;755;p28"/>
          <p:cNvSpPr/>
          <p:nvPr/>
        </p:nvSpPr>
        <p:spPr>
          <a:xfrm>
            <a:off x="4571998" y="2303685"/>
            <a:ext cx="3852862" cy="1863085"/>
          </a:xfrm>
          <a:custGeom>
            <a:avLst/>
            <a:gdLst/>
            <a:ahLst/>
            <a:cxnLst/>
            <a:rect l="l" t="t" r="r" b="b"/>
            <a:pathLst>
              <a:path w="2889503" h="1403604" extrusionOk="0">
                <a:moveTo>
                  <a:pt x="2746629" y="0"/>
                </a:move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260729"/>
                </a:lnTo>
                <a:cubicBezTo>
                  <a:pt x="0" y="1339596"/>
                  <a:pt x="64008" y="1403604"/>
                  <a:pt x="142875" y="1403604"/>
                </a:cubicBezTo>
                <a:lnTo>
                  <a:pt x="1839087" y="1403604"/>
                </a:lnTo>
                <a:cubicBezTo>
                  <a:pt x="1917954" y="1403604"/>
                  <a:pt x="1981962" y="1339596"/>
                  <a:pt x="1981962" y="1260729"/>
                </a:cubicBezTo>
                <a:lnTo>
                  <a:pt x="1981962" y="1028605"/>
                </a:lnTo>
                <a:cubicBezTo>
                  <a:pt x="1981962" y="919448"/>
                  <a:pt x="2070449" y="830961"/>
                  <a:pt x="2179606" y="830961"/>
                </a:cubicBezTo>
                <a:lnTo>
                  <a:pt x="2746629" y="830961"/>
                </a:lnTo>
                <a:cubicBezTo>
                  <a:pt x="2825496" y="830961"/>
                  <a:pt x="2889504" y="766953"/>
                  <a:pt x="2889504" y="688086"/>
                </a:cubicBezTo>
                <a:lnTo>
                  <a:pt x="2889504" y="142875"/>
                </a:lnTo>
                <a:cubicBezTo>
                  <a:pt x="2889504" y="64008"/>
                  <a:pt x="2825496" y="0"/>
                  <a:pt x="2746629" y="0"/>
                </a:cubicBezTo>
                <a:close/>
              </a:path>
            </a:pathLst>
          </a:custGeom>
          <a:gradFill>
            <a:gsLst>
              <a:gs pos="0">
                <a:srgbClr val="7294E0"/>
              </a:gs>
              <a:gs pos="82000">
                <a:srgbClr val="0070C0"/>
              </a:gs>
              <a:gs pos="100000">
                <a:srgbClr val="0070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179388" y="677862"/>
            <a:ext cx="4224466" cy="2327980"/>
          </a:xfrm>
          <a:prstGeom prst="roundRect">
            <a:avLst>
              <a:gd name="adj" fmla="val 6733"/>
            </a:avLst>
          </a:prstGeom>
          <a:gradFill>
            <a:gsLst>
              <a:gs pos="0">
                <a:srgbClr val="7294E0"/>
              </a:gs>
              <a:gs pos="86000">
                <a:srgbClr val="0070C0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4572000" y="677863"/>
            <a:ext cx="3852863" cy="1501656"/>
          </a:xfrm>
          <a:prstGeom prst="roundRect">
            <a:avLst>
              <a:gd name="adj" fmla="val 98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5079" y="3121712"/>
            <a:ext cx="1628775" cy="1826526"/>
          </a:xfrm>
          <a:prstGeom prst="roundRect">
            <a:avLst>
              <a:gd name="adj" fmla="val 9906"/>
            </a:avLst>
          </a:prstGeom>
          <a:noFill/>
          <a:ln>
            <a:noFill/>
          </a:ln>
        </p:spPr>
      </p:pic>
      <p:sp>
        <p:nvSpPr>
          <p:cNvPr id="759" name="Google Shape;759;p28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60" name="Google Shape;760;p28"/>
          <p:cNvSpPr txBox="1"/>
          <p:nvPr/>
        </p:nvSpPr>
        <p:spPr>
          <a:xfrm>
            <a:off x="255969" y="793878"/>
            <a:ext cx="35452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МОСКВА — С ЗАБОТОЙ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 ИСТОРИИ</a:t>
            </a:r>
            <a:endParaRPr/>
          </a:p>
        </p:txBody>
      </p:sp>
      <p:sp>
        <p:nvSpPr>
          <p:cNvPr id="761" name="Google Shape;761;p28"/>
          <p:cNvSpPr/>
          <p:nvPr/>
        </p:nvSpPr>
        <p:spPr>
          <a:xfrm flipH="1">
            <a:off x="255961" y="1372179"/>
            <a:ext cx="3990232" cy="1494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направлен на сохранение семейных реликвий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историй москвичей. В рамках акции через центры госуслуг в </a:t>
            </a:r>
            <a:r>
              <a:rPr lang="ru-RU" sz="10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Главархив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горожане могут передать свои материалы: фотографии, документы, письма, предметы быта и гардероба.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 — сберечь подлинные истории жителей, рассказать о них москвичам </a:t>
            </a:r>
            <a:b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сохранить для следующих поколений.</a:t>
            </a:r>
            <a:endParaRPr dirty="0"/>
          </a:p>
        </p:txBody>
      </p:sp>
      <p:sp>
        <p:nvSpPr>
          <p:cNvPr id="762" name="Google Shape;762;p28"/>
          <p:cNvSpPr/>
          <p:nvPr/>
        </p:nvSpPr>
        <p:spPr>
          <a:xfrm flipH="1">
            <a:off x="4697959" y="2377617"/>
            <a:ext cx="2035055" cy="3181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время проекта:</a:t>
            </a:r>
            <a:endParaRPr sz="1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3" name="Google Shape;763;p28"/>
          <p:cNvSpPr/>
          <p:nvPr/>
        </p:nvSpPr>
        <p:spPr>
          <a:xfrm flipH="1">
            <a:off x="4697959" y="848078"/>
            <a:ext cx="3386529" cy="12415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Выставки в центрах госуслуг</a:t>
            </a:r>
            <a:endParaRPr sz="1100" b="1" i="0" u="none" strike="noStrike" cap="none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основе переданных материалов в центрах госуслуг и в онлайн формате на сайте </a:t>
            </a:r>
            <a:r>
              <a:rPr lang="ru-RU" sz="900" b="0" i="0" u="none" strike="noStrike" cap="none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Главархива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организована одноименная выставка.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экспозициях представлены интересные факты, документы и фотографии, познавательная инфографика, а также видео- и аудиоконтент, интерактивные </a:t>
            </a:r>
            <a:r>
              <a:rPr lang="ru-RU" sz="900" b="0" i="0" u="none" strike="noStrike" cap="none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тач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-экраны c викторинами и играми.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4" name="Google Shape;764;p28"/>
          <p:cNvSpPr txBox="1"/>
          <p:nvPr/>
        </p:nvSpPr>
        <p:spPr>
          <a:xfrm>
            <a:off x="4667275" y="2694158"/>
            <a:ext cx="2488685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&gt;21 000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5" name="Google Shape;765;p28"/>
          <p:cNvSpPr txBox="1"/>
          <p:nvPr/>
        </p:nvSpPr>
        <p:spPr>
          <a:xfrm>
            <a:off x="4697959" y="3429911"/>
            <a:ext cx="674922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6280898" y="2688697"/>
            <a:ext cx="1750124" cy="32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документов времен Великой Отечественной войны, переданных </a:t>
            </a:r>
            <a:b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хранение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37216" y="3444184"/>
            <a:ext cx="2021572" cy="5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 Москвы,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где размещена выставка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основе собранных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материалов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3901815" y="2509999"/>
            <a:ext cx="371622" cy="37162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p28" descr="Нумератор с хлопушкой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4792" y="723912"/>
            <a:ext cx="415497" cy="415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28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71" name="Google Shape;771;p28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72" name="Google Shape;772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3" name="Google Shape;773;p28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74" name="Google Shape;774;p28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75" name="Google Shape;775;p28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id="{8A709F3D-E8F2-8FDC-1FD5-A3A3FF88F359}"/>
              </a:ext>
            </a:extLst>
          </p:cNvPr>
          <p:cNvSpPr>
            <a:spLocks/>
          </p:cNvSpPr>
          <p:nvPr/>
        </p:nvSpPr>
        <p:spPr bwMode="auto">
          <a:xfrm>
            <a:off x="196123" y="703449"/>
            <a:ext cx="5077312" cy="4244788"/>
          </a:xfrm>
          <a:custGeom>
            <a:avLst/>
            <a:gdLst>
              <a:gd name="T0" fmla="*/ 1618 w 1618"/>
              <a:gd name="T1" fmla="*/ 60 h 1352"/>
              <a:gd name="T2" fmla="*/ 1558 w 1618"/>
              <a:gd name="T3" fmla="*/ 0 h 1352"/>
              <a:gd name="T4" fmla="*/ 60 w 1618"/>
              <a:gd name="T5" fmla="*/ 0 h 1352"/>
              <a:gd name="T6" fmla="*/ 0 w 1618"/>
              <a:gd name="T7" fmla="*/ 60 h 1352"/>
              <a:gd name="T8" fmla="*/ 0 w 1618"/>
              <a:gd name="T9" fmla="*/ 623 h 1352"/>
              <a:gd name="T10" fmla="*/ 60 w 1618"/>
              <a:gd name="T11" fmla="*/ 683 h 1352"/>
              <a:gd name="T12" fmla="*/ 862 w 1618"/>
              <a:gd name="T13" fmla="*/ 683 h 1352"/>
              <a:gd name="T14" fmla="*/ 936 w 1618"/>
              <a:gd name="T15" fmla="*/ 738 h 1352"/>
              <a:gd name="T16" fmla="*/ 938 w 1618"/>
              <a:gd name="T17" fmla="*/ 1265 h 1352"/>
              <a:gd name="T18" fmla="*/ 1025 w 1618"/>
              <a:gd name="T19" fmla="*/ 1352 h 1352"/>
              <a:gd name="T20" fmla="*/ 1523 w 1618"/>
              <a:gd name="T21" fmla="*/ 1352 h 1352"/>
              <a:gd name="T22" fmla="*/ 1614 w 1618"/>
              <a:gd name="T23" fmla="*/ 1265 h 1352"/>
              <a:gd name="T24" fmla="*/ 1618 w 1618"/>
              <a:gd name="T25" fmla="*/ 60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18" h="1352">
                <a:moveTo>
                  <a:pt x="1618" y="60"/>
                </a:moveTo>
                <a:cubicBezTo>
                  <a:pt x="1618" y="27"/>
                  <a:pt x="1591" y="0"/>
                  <a:pt x="1558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23"/>
                  <a:pt x="0" y="623"/>
                  <a:pt x="0" y="623"/>
                </a:cubicBezTo>
                <a:cubicBezTo>
                  <a:pt x="0" y="656"/>
                  <a:pt x="27" y="683"/>
                  <a:pt x="60" y="683"/>
                </a:cubicBezTo>
                <a:cubicBezTo>
                  <a:pt x="862" y="683"/>
                  <a:pt x="862" y="683"/>
                  <a:pt x="862" y="683"/>
                </a:cubicBezTo>
                <a:cubicBezTo>
                  <a:pt x="896" y="683"/>
                  <a:pt x="926" y="706"/>
                  <a:pt x="936" y="738"/>
                </a:cubicBezTo>
                <a:cubicBezTo>
                  <a:pt x="935" y="743"/>
                  <a:pt x="938" y="1265"/>
                  <a:pt x="938" y="1265"/>
                </a:cubicBezTo>
                <a:cubicBezTo>
                  <a:pt x="938" y="1313"/>
                  <a:pt x="975" y="1352"/>
                  <a:pt x="1025" y="1352"/>
                </a:cubicBezTo>
                <a:cubicBezTo>
                  <a:pt x="1523" y="1352"/>
                  <a:pt x="1523" y="1352"/>
                  <a:pt x="1523" y="1352"/>
                </a:cubicBezTo>
                <a:cubicBezTo>
                  <a:pt x="1574" y="1352"/>
                  <a:pt x="1614" y="1313"/>
                  <a:pt x="1614" y="1265"/>
                </a:cubicBezTo>
                <a:lnTo>
                  <a:pt x="1618" y="60"/>
                </a:ln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ru-RU"/>
          </a:p>
        </p:txBody>
      </p:sp>
      <p:pic>
        <p:nvPicPr>
          <p:cNvPr id="780" name="Google Shape;780;p29"/>
          <p:cNvPicPr preferRelativeResize="0"/>
          <p:nvPr/>
        </p:nvPicPr>
        <p:blipFill rotWithShape="1">
          <a:blip r:embed="rId3">
            <a:alphaModFix/>
          </a:blip>
          <a:srcRect b="-1"/>
          <a:stretch/>
        </p:blipFill>
        <p:spPr>
          <a:xfrm>
            <a:off x="179387" y="2986894"/>
            <a:ext cx="2851621" cy="1961344"/>
          </a:xfrm>
          <a:prstGeom prst="roundRect">
            <a:avLst>
              <a:gd name="adj" fmla="val 9625"/>
            </a:avLst>
          </a:prstGeom>
          <a:noFill/>
          <a:ln>
            <a:noFill/>
          </a:ln>
        </p:spPr>
      </p:pic>
      <p:sp>
        <p:nvSpPr>
          <p:cNvPr id="782" name="Google Shape;782;p29"/>
          <p:cNvSpPr/>
          <p:nvPr/>
        </p:nvSpPr>
        <p:spPr>
          <a:xfrm>
            <a:off x="5507555" y="677863"/>
            <a:ext cx="3436420" cy="2270125"/>
          </a:xfrm>
          <a:prstGeom prst="roundRect">
            <a:avLst>
              <a:gd name="adj" fmla="val 727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9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84" name="Google Shape;784;p29"/>
          <p:cNvSpPr txBox="1"/>
          <p:nvPr/>
        </p:nvSpPr>
        <p:spPr>
          <a:xfrm>
            <a:off x="255968" y="793878"/>
            <a:ext cx="32644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СОПРОВОЖДАЕМОЕ ТРУДОУСТРОЙСТВО ВОСПИТАННИКОВ ПНИ</a:t>
            </a:r>
            <a:endParaRPr/>
          </a:p>
        </p:txBody>
      </p:sp>
      <p:sp>
        <p:nvSpPr>
          <p:cNvPr id="785" name="Google Shape;785;p29"/>
          <p:cNvSpPr/>
          <p:nvPr/>
        </p:nvSpPr>
        <p:spPr>
          <a:xfrm flipH="1">
            <a:off x="276928" y="1826689"/>
            <a:ext cx="4521550" cy="11374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по трудоустройству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проживающих в психоневрологических интернатах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 на создание беспрепятственного пространства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жизни людей с ментальными особенностями </a:t>
            </a:r>
            <a:endParaRPr dirty="0"/>
          </a:p>
        </p:txBody>
      </p:sp>
      <p:sp>
        <p:nvSpPr>
          <p:cNvPr id="787" name="Google Shape;787;p29"/>
          <p:cNvSpPr txBox="1"/>
          <p:nvPr/>
        </p:nvSpPr>
        <p:spPr>
          <a:xfrm>
            <a:off x="5606139" y="853415"/>
            <a:ext cx="3188408" cy="20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Ключевым инструментом </a:t>
            </a:r>
            <a:b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адаптации и социализации становится трудовая занятость: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работа помогает реализовать личностный потенциал, обрести независимость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уверенность в собственных силах.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На Премии HR-бренд-2021 «Мои Документы» стали победителями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в номинации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«Равные возможности». Ее получают только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те работодатели, которые обеспечивают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лучшие условия труда людям с инвалидностью. </a:t>
            </a:r>
            <a:endParaRPr/>
          </a:p>
        </p:txBody>
      </p:sp>
      <p:pic>
        <p:nvPicPr>
          <p:cNvPr id="788" name="Google Shape;788;p29" descr="Чат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7555" y="3123540"/>
            <a:ext cx="3436420" cy="1824698"/>
          </a:xfrm>
          <a:prstGeom prst="roundRect">
            <a:avLst>
              <a:gd name="adj" fmla="val 8576"/>
            </a:avLst>
          </a:prstGeom>
          <a:noFill/>
          <a:ln>
            <a:noFill/>
          </a:ln>
        </p:spPr>
      </p:pic>
      <p:grpSp>
        <p:nvGrpSpPr>
          <p:cNvPr id="793" name="Google Shape;793;p29"/>
          <p:cNvGrpSpPr/>
          <p:nvPr/>
        </p:nvGrpSpPr>
        <p:grpSpPr>
          <a:xfrm>
            <a:off x="3286126" y="832356"/>
            <a:ext cx="1869070" cy="513854"/>
            <a:chOff x="3286125" y="1507570"/>
            <a:chExt cx="1829317" cy="513854"/>
          </a:xfrm>
        </p:grpSpPr>
        <p:sp>
          <p:nvSpPr>
            <p:cNvPr id="794" name="Google Shape;794;p29"/>
            <p:cNvSpPr/>
            <p:nvPr/>
          </p:nvSpPr>
          <p:spPr>
            <a:xfrm>
              <a:off x="3286125" y="1507570"/>
              <a:ext cx="1829317" cy="513854"/>
            </a:xfrm>
            <a:prstGeom prst="roundRect">
              <a:avLst>
                <a:gd name="adj" fmla="val 2823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Старт проекта — </a:t>
              </a:r>
              <a: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/>
              </a:r>
              <a:b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март 2020 г.</a:t>
              </a:r>
              <a:endParaRPr sz="12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795" name="Google Shape;795;p29"/>
            <p:cNvGrpSpPr/>
            <p:nvPr/>
          </p:nvGrpSpPr>
          <p:grpSpPr>
            <a:xfrm>
              <a:off x="4745790" y="1607481"/>
              <a:ext cx="293915" cy="293915"/>
              <a:chOff x="5391882" y="845152"/>
              <a:chExt cx="346983" cy="346983"/>
            </a:xfrm>
          </p:grpSpPr>
          <p:sp>
            <p:nvSpPr>
              <p:cNvPr id="796" name="Google Shape;796;p29"/>
              <p:cNvSpPr/>
              <p:nvPr/>
            </p:nvSpPr>
            <p:spPr>
              <a:xfrm>
                <a:off x="5391882" y="845152"/>
                <a:ext cx="346983" cy="34698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97" name="Google Shape;797;p29"/>
              <p:cNvGrpSpPr/>
              <p:nvPr/>
            </p:nvGrpSpPr>
            <p:grpSpPr>
              <a:xfrm>
                <a:off x="5493880" y="947150"/>
                <a:ext cx="142986" cy="142986"/>
                <a:chOff x="-2386012" y="1726978"/>
                <a:chExt cx="431006" cy="431006"/>
              </a:xfrm>
            </p:grpSpPr>
            <p:sp>
              <p:nvSpPr>
                <p:cNvPr id="798" name="Google Shape;798;p29"/>
                <p:cNvSpPr/>
                <p:nvPr/>
              </p:nvSpPr>
              <p:spPr>
                <a:xfrm>
                  <a:off x="-2386012" y="1726978"/>
                  <a:ext cx="431006" cy="43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006" h="431006" extrusionOk="0">
                      <a:moveTo>
                        <a:pt x="0" y="0"/>
                      </a:moveTo>
                      <a:lnTo>
                        <a:pt x="431006" y="0"/>
                      </a:lnTo>
                      <a:lnTo>
                        <a:pt x="431006" y="431006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29"/>
                <p:cNvSpPr/>
                <p:nvPr/>
              </p:nvSpPr>
              <p:spPr>
                <a:xfrm>
                  <a:off x="-2386012" y="1726978"/>
                  <a:ext cx="431006" cy="43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006" h="431006" extrusionOk="0">
                      <a:moveTo>
                        <a:pt x="0" y="431006"/>
                      </a:moveTo>
                      <a:lnTo>
                        <a:pt x="431006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34BA4C7-81EF-7ED7-50DA-9F703FA88B94}"/>
              </a:ext>
            </a:extLst>
          </p:cNvPr>
          <p:cNvGrpSpPr/>
          <p:nvPr/>
        </p:nvGrpSpPr>
        <p:grpSpPr>
          <a:xfrm>
            <a:off x="3371358" y="3034294"/>
            <a:ext cx="1958496" cy="1525993"/>
            <a:chOff x="3401714" y="1537993"/>
            <a:chExt cx="1958496" cy="1525993"/>
          </a:xfrm>
        </p:grpSpPr>
        <p:sp>
          <p:nvSpPr>
            <p:cNvPr id="789" name="Google Shape;789;p29"/>
            <p:cNvSpPr txBox="1"/>
            <p:nvPr/>
          </p:nvSpPr>
          <p:spPr>
            <a:xfrm>
              <a:off x="3939677" y="1839551"/>
              <a:ext cx="1420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воспитанников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ПНИ</a:t>
              </a:r>
              <a:endParaRPr dirty="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3401714" y="1803320"/>
              <a:ext cx="1590145" cy="411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 txBox="1"/>
            <p:nvPr/>
          </p:nvSpPr>
          <p:spPr>
            <a:xfrm>
              <a:off x="3408301" y="1537993"/>
              <a:ext cx="1420533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сейчас</a:t>
              </a:r>
              <a:endParaRPr b="1" dirty="0"/>
            </a:p>
          </p:txBody>
        </p:sp>
        <p:sp>
          <p:nvSpPr>
            <p:cNvPr id="800" name="Google Shape;800;p29"/>
            <p:cNvSpPr txBox="1"/>
            <p:nvPr/>
          </p:nvSpPr>
          <p:spPr>
            <a:xfrm>
              <a:off x="3939677" y="2679117"/>
              <a:ext cx="1420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офисах</a:t>
              </a:r>
              <a:b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«Мои Документы»</a:t>
              </a: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3401714" y="2652614"/>
              <a:ext cx="1590145" cy="411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 txBox="1"/>
            <p:nvPr/>
          </p:nvSpPr>
          <p:spPr>
            <a:xfrm>
              <a:off x="3408301" y="2425252"/>
              <a:ext cx="1420533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работают в</a:t>
              </a:r>
              <a:endParaRPr b="1" dirty="0"/>
            </a:p>
          </p:txBody>
        </p:sp>
      </p:grpSp>
      <p:grpSp>
        <p:nvGrpSpPr>
          <p:cNvPr id="803" name="Google Shape;803;p2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04" name="Google Shape;804;p2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05" name="Google Shape;805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6" name="Google Shape;806;p29">
            <a:hlinkClick r:id="rId8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07" name="Google Shape;807;p29">
            <a:hlinkClick r:id="rId9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08" name="Google Shape;808;p29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8500BE4-73D2-7D2E-EC38-3BBDD1A5FF4F}"/>
              </a:ext>
            </a:extLst>
          </p:cNvPr>
          <p:cNvGrpSpPr/>
          <p:nvPr/>
        </p:nvGrpSpPr>
        <p:grpSpPr>
          <a:xfrm>
            <a:off x="4475189" y="2502505"/>
            <a:ext cx="486314" cy="457261"/>
            <a:chOff x="-1041400" y="4421188"/>
            <a:chExt cx="611188" cy="57467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C785E59-3994-39CE-BD10-322F874E4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1400" y="4421188"/>
              <a:ext cx="530225" cy="485775"/>
            </a:xfrm>
            <a:custGeom>
              <a:avLst/>
              <a:gdLst>
                <a:gd name="T0" fmla="*/ 0 w 838"/>
                <a:gd name="T1" fmla="*/ 230 h 767"/>
                <a:gd name="T2" fmla="*/ 10 w 838"/>
                <a:gd name="T3" fmla="*/ 186 h 767"/>
                <a:gd name="T4" fmla="*/ 208 w 838"/>
                <a:gd name="T5" fmla="*/ 13 h 767"/>
                <a:gd name="T6" fmla="*/ 420 w 838"/>
                <a:gd name="T7" fmla="*/ 83 h 767"/>
                <a:gd name="T8" fmla="*/ 429 w 838"/>
                <a:gd name="T9" fmla="*/ 93 h 767"/>
                <a:gd name="T10" fmla="*/ 343 w 838"/>
                <a:gd name="T11" fmla="*/ 179 h 767"/>
                <a:gd name="T12" fmla="*/ 418 w 838"/>
                <a:gd name="T13" fmla="*/ 255 h 767"/>
                <a:gd name="T14" fmla="*/ 603 w 838"/>
                <a:gd name="T15" fmla="*/ 276 h 767"/>
                <a:gd name="T16" fmla="*/ 615 w 838"/>
                <a:gd name="T17" fmla="*/ 277 h 767"/>
                <a:gd name="T18" fmla="*/ 821 w 838"/>
                <a:gd name="T19" fmla="*/ 483 h 767"/>
                <a:gd name="T20" fmla="*/ 822 w 838"/>
                <a:gd name="T21" fmla="*/ 541 h 767"/>
                <a:gd name="T22" fmla="*/ 764 w 838"/>
                <a:gd name="T23" fmla="*/ 539 h 767"/>
                <a:gd name="T24" fmla="*/ 617 w 838"/>
                <a:gd name="T25" fmla="*/ 392 h 767"/>
                <a:gd name="T26" fmla="*/ 611 w 838"/>
                <a:gd name="T27" fmla="*/ 384 h 767"/>
                <a:gd name="T28" fmla="*/ 561 w 838"/>
                <a:gd name="T29" fmla="*/ 435 h 767"/>
                <a:gd name="T30" fmla="*/ 567 w 838"/>
                <a:gd name="T31" fmla="*/ 441 h 767"/>
                <a:gd name="T32" fmla="*/ 713 w 838"/>
                <a:gd name="T33" fmla="*/ 587 h 767"/>
                <a:gd name="T34" fmla="*/ 725 w 838"/>
                <a:gd name="T35" fmla="*/ 633 h 767"/>
                <a:gd name="T36" fmla="*/ 658 w 838"/>
                <a:gd name="T37" fmla="*/ 645 h 767"/>
                <a:gd name="T38" fmla="*/ 560 w 838"/>
                <a:gd name="T39" fmla="*/ 548 h 767"/>
                <a:gd name="T40" fmla="*/ 509 w 838"/>
                <a:gd name="T41" fmla="*/ 497 h 767"/>
                <a:gd name="T42" fmla="*/ 503 w 838"/>
                <a:gd name="T43" fmla="*/ 491 h 767"/>
                <a:gd name="T44" fmla="*/ 452 w 838"/>
                <a:gd name="T45" fmla="*/ 543 h 767"/>
                <a:gd name="T46" fmla="*/ 461 w 838"/>
                <a:gd name="T47" fmla="*/ 548 h 767"/>
                <a:gd name="T48" fmla="*/ 608 w 838"/>
                <a:gd name="T49" fmla="*/ 695 h 767"/>
                <a:gd name="T50" fmla="*/ 592 w 838"/>
                <a:gd name="T51" fmla="*/ 763 h 767"/>
                <a:gd name="T52" fmla="*/ 555 w 838"/>
                <a:gd name="T53" fmla="*/ 755 h 767"/>
                <a:gd name="T54" fmla="*/ 452 w 838"/>
                <a:gd name="T55" fmla="*/ 725 h 767"/>
                <a:gd name="T56" fmla="*/ 448 w 838"/>
                <a:gd name="T57" fmla="*/ 725 h 767"/>
                <a:gd name="T58" fmla="*/ 394 w 838"/>
                <a:gd name="T59" fmla="*/ 658 h 767"/>
                <a:gd name="T60" fmla="*/ 350 w 838"/>
                <a:gd name="T61" fmla="*/ 645 h 767"/>
                <a:gd name="T62" fmla="*/ 341 w 838"/>
                <a:gd name="T63" fmla="*/ 636 h 767"/>
                <a:gd name="T64" fmla="*/ 253 w 838"/>
                <a:gd name="T65" fmla="*/ 544 h 767"/>
                <a:gd name="T66" fmla="*/ 247 w 838"/>
                <a:gd name="T67" fmla="*/ 536 h 767"/>
                <a:gd name="T68" fmla="*/ 157 w 838"/>
                <a:gd name="T69" fmla="*/ 427 h 767"/>
                <a:gd name="T70" fmla="*/ 89 w 838"/>
                <a:gd name="T71" fmla="*/ 436 h 767"/>
                <a:gd name="T72" fmla="*/ 77 w 838"/>
                <a:gd name="T73" fmla="*/ 434 h 767"/>
                <a:gd name="T74" fmla="*/ 2 w 838"/>
                <a:gd name="T75" fmla="*/ 285 h 767"/>
                <a:gd name="T76" fmla="*/ 0 w 838"/>
                <a:gd name="T77" fmla="*/ 279 h 767"/>
                <a:gd name="T78" fmla="*/ 0 w 838"/>
                <a:gd name="T79" fmla="*/ 23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8" h="767">
                  <a:moveTo>
                    <a:pt x="0" y="230"/>
                  </a:moveTo>
                  <a:cubicBezTo>
                    <a:pt x="3" y="215"/>
                    <a:pt x="5" y="200"/>
                    <a:pt x="10" y="186"/>
                  </a:cubicBezTo>
                  <a:cubicBezTo>
                    <a:pt x="41" y="89"/>
                    <a:pt x="107" y="29"/>
                    <a:pt x="208" y="13"/>
                  </a:cubicBezTo>
                  <a:cubicBezTo>
                    <a:pt x="290" y="0"/>
                    <a:pt x="361" y="26"/>
                    <a:pt x="420" y="83"/>
                  </a:cubicBezTo>
                  <a:cubicBezTo>
                    <a:pt x="423" y="86"/>
                    <a:pt x="426" y="89"/>
                    <a:pt x="429" y="93"/>
                  </a:cubicBezTo>
                  <a:cubicBezTo>
                    <a:pt x="400" y="122"/>
                    <a:pt x="371" y="151"/>
                    <a:pt x="343" y="179"/>
                  </a:cubicBezTo>
                  <a:cubicBezTo>
                    <a:pt x="368" y="205"/>
                    <a:pt x="392" y="231"/>
                    <a:pt x="418" y="255"/>
                  </a:cubicBezTo>
                  <a:cubicBezTo>
                    <a:pt x="469" y="302"/>
                    <a:pt x="542" y="309"/>
                    <a:pt x="603" y="276"/>
                  </a:cubicBezTo>
                  <a:cubicBezTo>
                    <a:pt x="608" y="273"/>
                    <a:pt x="611" y="273"/>
                    <a:pt x="615" y="277"/>
                  </a:cubicBezTo>
                  <a:cubicBezTo>
                    <a:pt x="684" y="346"/>
                    <a:pt x="752" y="414"/>
                    <a:pt x="821" y="483"/>
                  </a:cubicBezTo>
                  <a:cubicBezTo>
                    <a:pt x="838" y="500"/>
                    <a:pt x="838" y="524"/>
                    <a:pt x="822" y="541"/>
                  </a:cubicBezTo>
                  <a:cubicBezTo>
                    <a:pt x="806" y="557"/>
                    <a:pt x="781" y="556"/>
                    <a:pt x="764" y="539"/>
                  </a:cubicBezTo>
                  <a:cubicBezTo>
                    <a:pt x="715" y="490"/>
                    <a:pt x="666" y="441"/>
                    <a:pt x="617" y="392"/>
                  </a:cubicBezTo>
                  <a:cubicBezTo>
                    <a:pt x="614" y="390"/>
                    <a:pt x="612" y="387"/>
                    <a:pt x="611" y="384"/>
                  </a:cubicBezTo>
                  <a:cubicBezTo>
                    <a:pt x="593" y="402"/>
                    <a:pt x="577" y="418"/>
                    <a:pt x="561" y="435"/>
                  </a:cubicBezTo>
                  <a:cubicBezTo>
                    <a:pt x="562" y="436"/>
                    <a:pt x="564" y="439"/>
                    <a:pt x="567" y="441"/>
                  </a:cubicBezTo>
                  <a:cubicBezTo>
                    <a:pt x="615" y="490"/>
                    <a:pt x="664" y="538"/>
                    <a:pt x="713" y="587"/>
                  </a:cubicBezTo>
                  <a:cubicBezTo>
                    <a:pt x="725" y="600"/>
                    <a:pt x="732" y="615"/>
                    <a:pt x="725" y="633"/>
                  </a:cubicBezTo>
                  <a:cubicBezTo>
                    <a:pt x="714" y="661"/>
                    <a:pt x="680" y="667"/>
                    <a:pt x="658" y="645"/>
                  </a:cubicBezTo>
                  <a:cubicBezTo>
                    <a:pt x="625" y="613"/>
                    <a:pt x="593" y="581"/>
                    <a:pt x="560" y="548"/>
                  </a:cubicBezTo>
                  <a:cubicBezTo>
                    <a:pt x="543" y="531"/>
                    <a:pt x="526" y="514"/>
                    <a:pt x="509" y="497"/>
                  </a:cubicBezTo>
                  <a:cubicBezTo>
                    <a:pt x="507" y="495"/>
                    <a:pt x="505" y="493"/>
                    <a:pt x="503" y="491"/>
                  </a:cubicBezTo>
                  <a:cubicBezTo>
                    <a:pt x="487" y="508"/>
                    <a:pt x="471" y="524"/>
                    <a:pt x="452" y="543"/>
                  </a:cubicBezTo>
                  <a:cubicBezTo>
                    <a:pt x="455" y="544"/>
                    <a:pt x="458" y="545"/>
                    <a:pt x="461" y="548"/>
                  </a:cubicBezTo>
                  <a:cubicBezTo>
                    <a:pt x="510" y="597"/>
                    <a:pt x="559" y="646"/>
                    <a:pt x="608" y="695"/>
                  </a:cubicBezTo>
                  <a:cubicBezTo>
                    <a:pt x="631" y="718"/>
                    <a:pt x="623" y="755"/>
                    <a:pt x="592" y="763"/>
                  </a:cubicBezTo>
                  <a:cubicBezTo>
                    <a:pt x="578" y="767"/>
                    <a:pt x="565" y="765"/>
                    <a:pt x="555" y="755"/>
                  </a:cubicBezTo>
                  <a:cubicBezTo>
                    <a:pt x="526" y="727"/>
                    <a:pt x="492" y="717"/>
                    <a:pt x="452" y="725"/>
                  </a:cubicBezTo>
                  <a:cubicBezTo>
                    <a:pt x="451" y="725"/>
                    <a:pt x="450" y="725"/>
                    <a:pt x="448" y="725"/>
                  </a:cubicBezTo>
                  <a:cubicBezTo>
                    <a:pt x="439" y="695"/>
                    <a:pt x="422" y="672"/>
                    <a:pt x="394" y="658"/>
                  </a:cubicBezTo>
                  <a:cubicBezTo>
                    <a:pt x="380" y="652"/>
                    <a:pt x="365" y="648"/>
                    <a:pt x="350" y="645"/>
                  </a:cubicBezTo>
                  <a:cubicBezTo>
                    <a:pt x="344" y="644"/>
                    <a:pt x="342" y="642"/>
                    <a:pt x="341" y="636"/>
                  </a:cubicBezTo>
                  <a:cubicBezTo>
                    <a:pt x="335" y="591"/>
                    <a:pt x="299" y="552"/>
                    <a:pt x="253" y="544"/>
                  </a:cubicBezTo>
                  <a:cubicBezTo>
                    <a:pt x="248" y="543"/>
                    <a:pt x="247" y="541"/>
                    <a:pt x="247" y="536"/>
                  </a:cubicBezTo>
                  <a:cubicBezTo>
                    <a:pt x="245" y="481"/>
                    <a:pt x="211" y="439"/>
                    <a:pt x="157" y="427"/>
                  </a:cubicBezTo>
                  <a:cubicBezTo>
                    <a:pt x="134" y="422"/>
                    <a:pt x="111" y="425"/>
                    <a:pt x="89" y="436"/>
                  </a:cubicBezTo>
                  <a:cubicBezTo>
                    <a:pt x="84" y="438"/>
                    <a:pt x="81" y="438"/>
                    <a:pt x="77" y="434"/>
                  </a:cubicBezTo>
                  <a:cubicBezTo>
                    <a:pt x="35" y="393"/>
                    <a:pt x="10" y="343"/>
                    <a:pt x="2" y="285"/>
                  </a:cubicBezTo>
                  <a:cubicBezTo>
                    <a:pt x="2" y="283"/>
                    <a:pt x="1" y="281"/>
                    <a:pt x="0" y="279"/>
                  </a:cubicBezTo>
                  <a:cubicBezTo>
                    <a:pt x="0" y="262"/>
                    <a:pt x="0" y="246"/>
                    <a:pt x="0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F609E79-D120-8258-F090-3EEE042B4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2000" y="4425951"/>
              <a:ext cx="331788" cy="273050"/>
            </a:xfrm>
            <a:custGeom>
              <a:avLst/>
              <a:gdLst>
                <a:gd name="T0" fmla="*/ 0 w 526"/>
                <a:gd name="T1" fmla="*/ 173 h 430"/>
                <a:gd name="T2" fmla="*/ 42 w 526"/>
                <a:gd name="T3" fmla="*/ 130 h 430"/>
                <a:gd name="T4" fmla="*/ 105 w 526"/>
                <a:gd name="T5" fmla="*/ 68 h 430"/>
                <a:gd name="T6" fmla="*/ 281 w 526"/>
                <a:gd name="T7" fmla="*/ 2 h 430"/>
                <a:gd name="T8" fmla="*/ 514 w 526"/>
                <a:gd name="T9" fmla="*/ 209 h 430"/>
                <a:gd name="T10" fmla="*/ 441 w 526"/>
                <a:gd name="T11" fmla="*/ 424 h 430"/>
                <a:gd name="T12" fmla="*/ 435 w 526"/>
                <a:gd name="T13" fmla="*/ 430 h 430"/>
                <a:gd name="T14" fmla="*/ 171 w 526"/>
                <a:gd name="T15" fmla="*/ 166 h 430"/>
                <a:gd name="T16" fmla="*/ 149 w 526"/>
                <a:gd name="T17" fmla="*/ 189 h 430"/>
                <a:gd name="T18" fmla="*/ 17 w 526"/>
                <a:gd name="T19" fmla="*/ 189 h 430"/>
                <a:gd name="T20" fmla="*/ 0 w 526"/>
                <a:gd name="T21" fmla="*/ 17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6" h="430">
                  <a:moveTo>
                    <a:pt x="0" y="173"/>
                  </a:moveTo>
                  <a:cubicBezTo>
                    <a:pt x="15" y="158"/>
                    <a:pt x="28" y="144"/>
                    <a:pt x="42" y="130"/>
                  </a:cubicBezTo>
                  <a:cubicBezTo>
                    <a:pt x="63" y="109"/>
                    <a:pt x="84" y="88"/>
                    <a:pt x="105" y="68"/>
                  </a:cubicBezTo>
                  <a:cubicBezTo>
                    <a:pt x="155" y="22"/>
                    <a:pt x="214" y="0"/>
                    <a:pt x="281" y="2"/>
                  </a:cubicBezTo>
                  <a:cubicBezTo>
                    <a:pt x="400" y="6"/>
                    <a:pt x="496" y="92"/>
                    <a:pt x="514" y="209"/>
                  </a:cubicBezTo>
                  <a:cubicBezTo>
                    <a:pt x="526" y="292"/>
                    <a:pt x="501" y="365"/>
                    <a:pt x="441" y="424"/>
                  </a:cubicBezTo>
                  <a:cubicBezTo>
                    <a:pt x="439" y="426"/>
                    <a:pt x="437" y="428"/>
                    <a:pt x="435" y="430"/>
                  </a:cubicBezTo>
                  <a:cubicBezTo>
                    <a:pt x="347" y="342"/>
                    <a:pt x="260" y="255"/>
                    <a:pt x="171" y="166"/>
                  </a:cubicBezTo>
                  <a:cubicBezTo>
                    <a:pt x="163" y="175"/>
                    <a:pt x="157" y="182"/>
                    <a:pt x="149" y="189"/>
                  </a:cubicBezTo>
                  <a:cubicBezTo>
                    <a:pt x="110" y="228"/>
                    <a:pt x="57" y="228"/>
                    <a:pt x="17" y="189"/>
                  </a:cubicBezTo>
                  <a:cubicBezTo>
                    <a:pt x="12" y="184"/>
                    <a:pt x="6" y="178"/>
                    <a:pt x="0" y="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5B3FD7-2173-50E9-FBD0-60DC96936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1538" y="4872038"/>
              <a:ext cx="73025" cy="74613"/>
            </a:xfrm>
            <a:custGeom>
              <a:avLst/>
              <a:gdLst>
                <a:gd name="T0" fmla="*/ 117 w 117"/>
                <a:gd name="T1" fmla="*/ 45 h 118"/>
                <a:gd name="T2" fmla="*/ 104 w 117"/>
                <a:gd name="T3" fmla="*/ 70 h 118"/>
                <a:gd name="T4" fmla="*/ 72 w 117"/>
                <a:gd name="T5" fmla="*/ 103 h 118"/>
                <a:gd name="T6" fmla="*/ 16 w 117"/>
                <a:gd name="T7" fmla="*/ 102 h 118"/>
                <a:gd name="T8" fmla="*/ 15 w 117"/>
                <a:gd name="T9" fmla="*/ 47 h 118"/>
                <a:gd name="T10" fmla="*/ 48 w 117"/>
                <a:gd name="T11" fmla="*/ 14 h 118"/>
                <a:gd name="T12" fmla="*/ 91 w 117"/>
                <a:gd name="T13" fmla="*/ 7 h 118"/>
                <a:gd name="T14" fmla="*/ 115 w 117"/>
                <a:gd name="T15" fmla="*/ 44 h 118"/>
                <a:gd name="T16" fmla="*/ 117 w 117"/>
                <a:gd name="T17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45"/>
                  </a:moveTo>
                  <a:cubicBezTo>
                    <a:pt x="113" y="54"/>
                    <a:pt x="110" y="63"/>
                    <a:pt x="104" y="70"/>
                  </a:cubicBezTo>
                  <a:cubicBezTo>
                    <a:pt x="94" y="82"/>
                    <a:pt x="83" y="92"/>
                    <a:pt x="72" y="103"/>
                  </a:cubicBezTo>
                  <a:cubicBezTo>
                    <a:pt x="56" y="118"/>
                    <a:pt x="32" y="117"/>
                    <a:pt x="16" y="102"/>
                  </a:cubicBezTo>
                  <a:cubicBezTo>
                    <a:pt x="1" y="87"/>
                    <a:pt x="0" y="63"/>
                    <a:pt x="15" y="47"/>
                  </a:cubicBezTo>
                  <a:cubicBezTo>
                    <a:pt x="26" y="35"/>
                    <a:pt x="37" y="24"/>
                    <a:pt x="48" y="14"/>
                  </a:cubicBezTo>
                  <a:cubicBezTo>
                    <a:pt x="61" y="2"/>
                    <a:pt x="75" y="0"/>
                    <a:pt x="91" y="7"/>
                  </a:cubicBezTo>
                  <a:cubicBezTo>
                    <a:pt x="106" y="13"/>
                    <a:pt x="115" y="28"/>
                    <a:pt x="115" y="44"/>
                  </a:cubicBezTo>
                  <a:cubicBezTo>
                    <a:pt x="115" y="45"/>
                    <a:pt x="116" y="45"/>
                    <a:pt x="117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163872-7DB1-0DAF-3D86-74C42969F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7400" y="4922838"/>
              <a:ext cx="74613" cy="73025"/>
            </a:xfrm>
            <a:custGeom>
              <a:avLst/>
              <a:gdLst>
                <a:gd name="T0" fmla="*/ 75 w 117"/>
                <a:gd name="T1" fmla="*/ 0 h 115"/>
                <a:gd name="T2" fmla="*/ 110 w 117"/>
                <a:gd name="T3" fmla="*/ 22 h 115"/>
                <a:gd name="T4" fmla="*/ 105 w 117"/>
                <a:gd name="T5" fmla="*/ 65 h 115"/>
                <a:gd name="T6" fmla="*/ 69 w 117"/>
                <a:gd name="T7" fmla="*/ 101 h 115"/>
                <a:gd name="T8" fmla="*/ 15 w 117"/>
                <a:gd name="T9" fmla="*/ 98 h 115"/>
                <a:gd name="T10" fmla="*/ 15 w 117"/>
                <a:gd name="T11" fmla="*/ 43 h 115"/>
                <a:gd name="T12" fmla="*/ 47 w 117"/>
                <a:gd name="T13" fmla="*/ 11 h 115"/>
                <a:gd name="T14" fmla="*/ 75 w 117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15">
                  <a:moveTo>
                    <a:pt x="75" y="0"/>
                  </a:moveTo>
                  <a:cubicBezTo>
                    <a:pt x="91" y="1"/>
                    <a:pt x="103" y="8"/>
                    <a:pt x="110" y="22"/>
                  </a:cubicBezTo>
                  <a:cubicBezTo>
                    <a:pt x="117" y="37"/>
                    <a:pt x="116" y="53"/>
                    <a:pt x="105" y="65"/>
                  </a:cubicBezTo>
                  <a:cubicBezTo>
                    <a:pt x="94" y="78"/>
                    <a:pt x="82" y="90"/>
                    <a:pt x="69" y="101"/>
                  </a:cubicBezTo>
                  <a:cubicBezTo>
                    <a:pt x="53" y="115"/>
                    <a:pt x="29" y="113"/>
                    <a:pt x="15" y="98"/>
                  </a:cubicBezTo>
                  <a:cubicBezTo>
                    <a:pt x="0" y="82"/>
                    <a:pt x="0" y="59"/>
                    <a:pt x="15" y="43"/>
                  </a:cubicBezTo>
                  <a:cubicBezTo>
                    <a:pt x="26" y="32"/>
                    <a:pt x="36" y="22"/>
                    <a:pt x="47" y="11"/>
                  </a:cubicBezTo>
                  <a:cubicBezTo>
                    <a:pt x="55" y="4"/>
                    <a:pt x="64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C34C8F9-D985-B1BD-3DB3-668DD118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0125" y="4732338"/>
              <a:ext cx="73025" cy="74613"/>
            </a:xfrm>
            <a:custGeom>
              <a:avLst/>
              <a:gdLst>
                <a:gd name="T0" fmla="*/ 114 w 114"/>
                <a:gd name="T1" fmla="*/ 45 h 117"/>
                <a:gd name="T2" fmla="*/ 100 w 114"/>
                <a:gd name="T3" fmla="*/ 71 h 117"/>
                <a:gd name="T4" fmla="*/ 70 w 114"/>
                <a:gd name="T5" fmla="*/ 101 h 117"/>
                <a:gd name="T6" fmla="*/ 29 w 114"/>
                <a:gd name="T7" fmla="*/ 111 h 117"/>
                <a:gd name="T8" fmla="*/ 2 w 114"/>
                <a:gd name="T9" fmla="*/ 78 h 117"/>
                <a:gd name="T10" fmla="*/ 11 w 114"/>
                <a:gd name="T11" fmla="*/ 47 h 117"/>
                <a:gd name="T12" fmla="*/ 46 w 114"/>
                <a:gd name="T13" fmla="*/ 12 h 117"/>
                <a:gd name="T14" fmla="*/ 89 w 114"/>
                <a:gd name="T15" fmla="*/ 7 h 117"/>
                <a:gd name="T16" fmla="*/ 112 w 114"/>
                <a:gd name="T17" fmla="*/ 44 h 117"/>
                <a:gd name="T18" fmla="*/ 114 w 114"/>
                <a:gd name="T19" fmla="*/ 4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7">
                  <a:moveTo>
                    <a:pt x="114" y="45"/>
                  </a:moveTo>
                  <a:cubicBezTo>
                    <a:pt x="109" y="54"/>
                    <a:pt x="106" y="63"/>
                    <a:pt x="100" y="71"/>
                  </a:cubicBezTo>
                  <a:cubicBezTo>
                    <a:pt x="91" y="82"/>
                    <a:pt x="80" y="91"/>
                    <a:pt x="70" y="101"/>
                  </a:cubicBezTo>
                  <a:cubicBezTo>
                    <a:pt x="58" y="112"/>
                    <a:pt x="45" y="117"/>
                    <a:pt x="29" y="111"/>
                  </a:cubicBezTo>
                  <a:cubicBezTo>
                    <a:pt x="14" y="105"/>
                    <a:pt x="4" y="94"/>
                    <a:pt x="2" y="78"/>
                  </a:cubicBezTo>
                  <a:cubicBezTo>
                    <a:pt x="0" y="66"/>
                    <a:pt x="4" y="56"/>
                    <a:pt x="11" y="47"/>
                  </a:cubicBezTo>
                  <a:cubicBezTo>
                    <a:pt x="22" y="35"/>
                    <a:pt x="34" y="23"/>
                    <a:pt x="46" y="12"/>
                  </a:cubicBezTo>
                  <a:cubicBezTo>
                    <a:pt x="59" y="1"/>
                    <a:pt x="74" y="0"/>
                    <a:pt x="89" y="7"/>
                  </a:cubicBezTo>
                  <a:cubicBezTo>
                    <a:pt x="104" y="14"/>
                    <a:pt x="111" y="27"/>
                    <a:pt x="112" y="44"/>
                  </a:cubicBezTo>
                  <a:cubicBezTo>
                    <a:pt x="112" y="44"/>
                    <a:pt x="113" y="45"/>
                    <a:pt x="114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610BA93-9DCA-2F90-CA86-8B134FFC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800" y="4806951"/>
              <a:ext cx="74613" cy="73025"/>
            </a:xfrm>
            <a:custGeom>
              <a:avLst/>
              <a:gdLst>
                <a:gd name="T0" fmla="*/ 44 w 118"/>
                <a:gd name="T1" fmla="*/ 116 h 116"/>
                <a:gd name="T2" fmla="*/ 6 w 118"/>
                <a:gd name="T3" fmla="*/ 90 h 116"/>
                <a:gd name="T4" fmla="*/ 14 w 118"/>
                <a:gd name="T5" fmla="*/ 47 h 116"/>
                <a:gd name="T6" fmla="*/ 47 w 118"/>
                <a:gd name="T7" fmla="*/ 13 h 116"/>
                <a:gd name="T8" fmla="*/ 100 w 118"/>
                <a:gd name="T9" fmla="*/ 14 h 116"/>
                <a:gd name="T10" fmla="*/ 105 w 118"/>
                <a:gd name="T11" fmla="*/ 67 h 116"/>
                <a:gd name="T12" fmla="*/ 67 w 118"/>
                <a:gd name="T13" fmla="*/ 105 h 116"/>
                <a:gd name="T14" fmla="*/ 44 w 118"/>
                <a:gd name="T1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6">
                  <a:moveTo>
                    <a:pt x="44" y="116"/>
                  </a:moveTo>
                  <a:cubicBezTo>
                    <a:pt x="26" y="114"/>
                    <a:pt x="13" y="105"/>
                    <a:pt x="6" y="90"/>
                  </a:cubicBezTo>
                  <a:cubicBezTo>
                    <a:pt x="0" y="74"/>
                    <a:pt x="2" y="60"/>
                    <a:pt x="14" y="47"/>
                  </a:cubicBezTo>
                  <a:cubicBezTo>
                    <a:pt x="24" y="35"/>
                    <a:pt x="36" y="24"/>
                    <a:pt x="47" y="13"/>
                  </a:cubicBezTo>
                  <a:cubicBezTo>
                    <a:pt x="62" y="0"/>
                    <a:pt x="85" y="0"/>
                    <a:pt x="100" y="14"/>
                  </a:cubicBezTo>
                  <a:cubicBezTo>
                    <a:pt x="115" y="28"/>
                    <a:pt x="118" y="52"/>
                    <a:pt x="105" y="67"/>
                  </a:cubicBezTo>
                  <a:cubicBezTo>
                    <a:pt x="94" y="81"/>
                    <a:pt x="81" y="94"/>
                    <a:pt x="67" y="105"/>
                  </a:cubicBezTo>
                  <a:cubicBezTo>
                    <a:pt x="61" y="111"/>
                    <a:pt x="52" y="112"/>
                    <a:pt x="4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7555" y="677169"/>
            <a:ext cx="3436420" cy="2802394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0"/>
          <p:cNvSpPr/>
          <p:nvPr/>
        </p:nvSpPr>
        <p:spPr>
          <a:xfrm>
            <a:off x="3074194" y="3131017"/>
            <a:ext cx="2247900" cy="1817220"/>
          </a:xfrm>
          <a:prstGeom prst="roundRect">
            <a:avLst>
              <a:gd name="adj" fmla="val 1028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30"/>
          <p:cNvSpPr/>
          <p:nvPr/>
        </p:nvSpPr>
        <p:spPr>
          <a:xfrm>
            <a:off x="179387" y="677168"/>
            <a:ext cx="5133303" cy="2296474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6" name="Google Shape;8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7" y="3134101"/>
            <a:ext cx="2700069" cy="1826321"/>
          </a:xfrm>
          <a:prstGeom prst="roundRect">
            <a:avLst>
              <a:gd name="adj" fmla="val 10409"/>
            </a:avLst>
          </a:prstGeom>
          <a:noFill/>
          <a:ln>
            <a:noFill/>
          </a:ln>
        </p:spPr>
      </p:pic>
      <p:sp>
        <p:nvSpPr>
          <p:cNvPr id="817" name="Google Shape;817;p30"/>
          <p:cNvSpPr/>
          <p:nvPr/>
        </p:nvSpPr>
        <p:spPr>
          <a:xfrm>
            <a:off x="6977196" y="2803523"/>
            <a:ext cx="1966779" cy="2144715"/>
          </a:xfrm>
          <a:custGeom>
            <a:avLst/>
            <a:gdLst/>
            <a:ahLst/>
            <a:cxnLst/>
            <a:rect l="l" t="t" r="r" b="b"/>
            <a:pathLst>
              <a:path w="1986298" h="2144715" extrusionOk="0">
                <a:moveTo>
                  <a:pt x="688502" y="141153"/>
                </a:moveTo>
                <a:lnTo>
                  <a:pt x="688502" y="637347"/>
                </a:lnTo>
                <a:cubicBezTo>
                  <a:pt x="688502" y="748036"/>
                  <a:pt x="598758" y="837780"/>
                  <a:pt x="488070" y="837780"/>
                </a:cubicBezTo>
                <a:lnTo>
                  <a:pt x="200432" y="837780"/>
                </a:lnTo>
                <a:cubicBezTo>
                  <a:pt x="89744" y="837780"/>
                  <a:pt x="0" y="927524"/>
                  <a:pt x="0" y="1038212"/>
                </a:cubicBezTo>
                <a:lnTo>
                  <a:pt x="0" y="1944283"/>
                </a:lnTo>
                <a:cubicBezTo>
                  <a:pt x="0" y="2054972"/>
                  <a:pt x="89744" y="2144716"/>
                  <a:pt x="200432" y="2144716"/>
                </a:cubicBezTo>
                <a:lnTo>
                  <a:pt x="1785867" y="2144716"/>
                </a:lnTo>
                <a:cubicBezTo>
                  <a:pt x="1896555" y="2144716"/>
                  <a:pt x="1986299" y="2054972"/>
                  <a:pt x="1986299" y="1944283"/>
                </a:cubicBezTo>
                <a:lnTo>
                  <a:pt x="1986299" y="200433"/>
                </a:lnTo>
                <a:cubicBezTo>
                  <a:pt x="1986299" y="89744"/>
                  <a:pt x="1896555" y="0"/>
                  <a:pt x="1785867" y="0"/>
                </a:cubicBezTo>
                <a:lnTo>
                  <a:pt x="829655" y="0"/>
                </a:lnTo>
                <a:cubicBezTo>
                  <a:pt x="751716" y="0"/>
                  <a:pt x="688502" y="63214"/>
                  <a:pt x="688502" y="141153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108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30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19" name="Google Shape;819;p30"/>
          <p:cNvSpPr txBox="1"/>
          <p:nvPr/>
        </p:nvSpPr>
        <p:spPr>
          <a:xfrm>
            <a:off x="255969" y="793878"/>
            <a:ext cx="2256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СПОРТИВНЫЕ ВЫХОДНЫЕ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30"/>
          <p:cNvSpPr txBox="1"/>
          <p:nvPr/>
        </p:nvSpPr>
        <p:spPr>
          <a:xfrm>
            <a:off x="5591025" y="2560240"/>
            <a:ext cx="172417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В онлайн-формате </a:t>
            </a:r>
            <a:r>
              <a:rPr lang="ru-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проходят зарядки, медитации и другие тренировки.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30"/>
          <p:cNvSpPr/>
          <p:nvPr/>
        </p:nvSpPr>
        <p:spPr>
          <a:xfrm flipH="1">
            <a:off x="255963" y="1415316"/>
            <a:ext cx="2610878" cy="1494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Бесплатные спортивные занятия для всех желающих старше 18 лет на уникальных площадках города Москвы. Совместный проект центров госуслуг «Мои Документы»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Департамента спорта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города Москвы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30"/>
          <p:cNvGrpSpPr/>
          <p:nvPr/>
        </p:nvGrpSpPr>
        <p:grpSpPr>
          <a:xfrm>
            <a:off x="3236196" y="770764"/>
            <a:ext cx="2148365" cy="520008"/>
            <a:chOff x="6629976" y="759342"/>
            <a:chExt cx="2148365" cy="739153"/>
          </a:xfrm>
        </p:grpSpPr>
        <p:sp>
          <p:nvSpPr>
            <p:cNvPr id="823" name="Google Shape;823;p30"/>
            <p:cNvSpPr txBox="1"/>
            <p:nvPr/>
          </p:nvSpPr>
          <p:spPr>
            <a:xfrm>
              <a:off x="6859130" y="1257880"/>
              <a:ext cx="1486332" cy="240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участников проекта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200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тыс.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0"/>
          <p:cNvGrpSpPr/>
          <p:nvPr/>
        </p:nvGrpSpPr>
        <p:grpSpPr>
          <a:xfrm>
            <a:off x="3233834" y="1532867"/>
            <a:ext cx="1874317" cy="422003"/>
            <a:chOff x="3790610" y="853775"/>
            <a:chExt cx="1874317" cy="789407"/>
          </a:xfrm>
        </p:grpSpPr>
        <p:sp>
          <p:nvSpPr>
            <p:cNvPr id="826" name="Google Shape;826;p30"/>
            <p:cNvSpPr txBox="1"/>
            <p:nvPr/>
          </p:nvSpPr>
          <p:spPr>
            <a:xfrm>
              <a:off x="4014468" y="1326529"/>
              <a:ext cx="1650459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оффлайн-тренировок</a:t>
              </a: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3790610" y="853775"/>
              <a:ext cx="1515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16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тыс.</a:t>
              </a:r>
              <a:endPara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30"/>
          <p:cNvGrpSpPr/>
          <p:nvPr/>
        </p:nvGrpSpPr>
        <p:grpSpPr>
          <a:xfrm>
            <a:off x="3236197" y="2058183"/>
            <a:ext cx="1715485" cy="676646"/>
            <a:chOff x="3020086" y="2673226"/>
            <a:chExt cx="1715485" cy="676646"/>
          </a:xfrm>
        </p:grpSpPr>
        <p:sp>
          <p:nvSpPr>
            <p:cNvPr id="829" name="Google Shape;829;p30"/>
            <p:cNvSpPr txBox="1"/>
            <p:nvPr/>
          </p:nvSpPr>
          <p:spPr>
            <a:xfrm>
              <a:off x="3249239" y="3011318"/>
              <a:ext cx="148633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просмотров онлайн-тренировок</a:t>
              </a: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3020086" y="2673226"/>
              <a:ext cx="1245528" cy="375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млн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30"/>
          <p:cNvSpPr txBox="1"/>
          <p:nvPr/>
        </p:nvSpPr>
        <p:spPr>
          <a:xfrm>
            <a:off x="5591025" y="1568328"/>
            <a:ext cx="3197594" cy="103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Осенью 2025 года </a:t>
            </a:r>
            <a: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стартовал очередной сезон проекта. Добавились новые дисциплины, такие как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Inside Flow и HIIT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жителям столицы доступно 15 разных дисциплин, которые проходят на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15 популярных локациях города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2" name="Google Shape;832;p30"/>
          <p:cNvSpPr/>
          <p:nvPr/>
        </p:nvSpPr>
        <p:spPr>
          <a:xfrm flipH="1">
            <a:off x="3128683" y="3208497"/>
            <a:ext cx="1644004" cy="288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b="1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Дисциплины</a:t>
            </a:r>
            <a:endParaRPr sz="1000" b="1" i="0" u="none" strike="noStrike" cap="none">
              <a:solidFill>
                <a:srgbClr val="DAE4E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3" name="Google Shape;83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9018" y="3641302"/>
            <a:ext cx="1301101" cy="1306936"/>
          </a:xfrm>
          <a:prstGeom prst="roundRect">
            <a:avLst>
              <a:gd name="adj" fmla="val 14715"/>
            </a:avLst>
          </a:prstGeom>
          <a:noFill/>
          <a:ln>
            <a:noFill/>
          </a:ln>
        </p:spPr>
      </p:pic>
      <p:sp>
        <p:nvSpPr>
          <p:cNvPr id="834" name="Google Shape;834;p30"/>
          <p:cNvSpPr/>
          <p:nvPr/>
        </p:nvSpPr>
        <p:spPr>
          <a:xfrm>
            <a:off x="3189979" y="3654466"/>
            <a:ext cx="422156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йога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0"/>
          <p:cNvSpPr/>
          <p:nvPr/>
        </p:nvSpPr>
        <p:spPr>
          <a:xfrm>
            <a:off x="3687539" y="3654466"/>
            <a:ext cx="761607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растяжка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0"/>
          <p:cNvSpPr/>
          <p:nvPr/>
        </p:nvSpPr>
        <p:spPr>
          <a:xfrm>
            <a:off x="4524550" y="3654466"/>
            <a:ext cx="680611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пилатес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0"/>
          <p:cNvSpPr/>
          <p:nvPr/>
        </p:nvSpPr>
        <p:spPr>
          <a:xfrm>
            <a:off x="3189979" y="3929360"/>
            <a:ext cx="2015182" cy="370603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функциональный </a:t>
            </a:r>
            <a:b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и танцевальный тренинги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0"/>
          <p:cNvSpPr/>
          <p:nvPr/>
        </p:nvSpPr>
        <p:spPr>
          <a:xfrm>
            <a:off x="3189978" y="4374476"/>
            <a:ext cx="843859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джампинг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0"/>
          <p:cNvSpPr/>
          <p:nvPr/>
        </p:nvSpPr>
        <p:spPr>
          <a:xfrm>
            <a:off x="4086225" y="4374476"/>
            <a:ext cx="1118936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фитнес-бокс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0"/>
          <p:cNvSpPr/>
          <p:nvPr/>
        </p:nvSpPr>
        <p:spPr>
          <a:xfrm>
            <a:off x="3189978" y="4642048"/>
            <a:ext cx="1307979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барре и другие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1" name="Google Shape;841;p30"/>
          <p:cNvGrpSpPr/>
          <p:nvPr/>
        </p:nvGrpSpPr>
        <p:grpSpPr>
          <a:xfrm rot="2684844">
            <a:off x="4776437" y="3161322"/>
            <a:ext cx="355093" cy="355348"/>
            <a:chOff x="9673993" y="3039887"/>
            <a:chExt cx="633007" cy="633461"/>
          </a:xfrm>
        </p:grpSpPr>
        <p:sp>
          <p:nvSpPr>
            <p:cNvPr id="842" name="Google Shape;842;p30"/>
            <p:cNvSpPr/>
            <p:nvPr/>
          </p:nvSpPr>
          <p:spPr>
            <a:xfrm>
              <a:off x="9673993" y="3415452"/>
              <a:ext cx="257734" cy="257896"/>
            </a:xfrm>
            <a:custGeom>
              <a:avLst/>
              <a:gdLst/>
              <a:ahLst/>
              <a:cxnLst/>
              <a:rect l="l" t="t" r="r" b="b"/>
              <a:pathLst>
                <a:path w="257734" h="257896" extrusionOk="0">
                  <a:moveTo>
                    <a:pt x="141918" y="194906"/>
                  </a:moveTo>
                  <a:cubicBezTo>
                    <a:pt x="131270" y="205582"/>
                    <a:pt x="120834" y="216046"/>
                    <a:pt x="110384" y="226496"/>
                  </a:cubicBezTo>
                  <a:cubicBezTo>
                    <a:pt x="92793" y="244087"/>
                    <a:pt x="86967" y="244116"/>
                    <a:pt x="69235" y="226496"/>
                  </a:cubicBezTo>
                  <a:cubicBezTo>
                    <a:pt x="54854" y="212214"/>
                    <a:pt x="40515" y="197890"/>
                    <a:pt x="26205" y="183551"/>
                  </a:cubicBezTo>
                  <a:cubicBezTo>
                    <a:pt x="15783" y="173101"/>
                    <a:pt x="15684" y="163259"/>
                    <a:pt x="26035" y="152866"/>
                  </a:cubicBezTo>
                  <a:cubicBezTo>
                    <a:pt x="38168" y="140705"/>
                    <a:pt x="50442" y="128685"/>
                    <a:pt x="62971" y="116298"/>
                  </a:cubicBezTo>
                  <a:cubicBezTo>
                    <a:pt x="61359" y="114361"/>
                    <a:pt x="60298" y="112890"/>
                    <a:pt x="59039" y="111618"/>
                  </a:cubicBezTo>
                  <a:cubicBezTo>
                    <a:pt x="43089" y="95582"/>
                    <a:pt x="26813" y="79843"/>
                    <a:pt x="11187" y="63497"/>
                  </a:cubicBezTo>
                  <a:cubicBezTo>
                    <a:pt x="-9387" y="41975"/>
                    <a:pt x="-323" y="8744"/>
                    <a:pt x="28071" y="1306"/>
                  </a:cubicBezTo>
                  <a:cubicBezTo>
                    <a:pt x="42255" y="-2413"/>
                    <a:pt x="54529" y="1985"/>
                    <a:pt x="64809" y="12265"/>
                  </a:cubicBezTo>
                  <a:cubicBezTo>
                    <a:pt x="85977" y="33420"/>
                    <a:pt x="107160" y="54560"/>
                    <a:pt x="128329" y="75729"/>
                  </a:cubicBezTo>
                  <a:cubicBezTo>
                    <a:pt x="167484" y="114884"/>
                    <a:pt x="206725" y="153969"/>
                    <a:pt x="245739" y="193280"/>
                  </a:cubicBezTo>
                  <a:cubicBezTo>
                    <a:pt x="265295" y="212992"/>
                    <a:pt x="260176" y="243932"/>
                    <a:pt x="235939" y="254580"/>
                  </a:cubicBezTo>
                  <a:cubicBezTo>
                    <a:pt x="221332" y="261000"/>
                    <a:pt x="205848" y="258058"/>
                    <a:pt x="193687" y="246124"/>
                  </a:cubicBezTo>
                  <a:cubicBezTo>
                    <a:pt x="177878" y="230597"/>
                    <a:pt x="162309" y="214844"/>
                    <a:pt x="146627" y="199205"/>
                  </a:cubicBezTo>
                  <a:cubicBezTo>
                    <a:pt x="145312" y="197904"/>
                    <a:pt x="143898" y="196702"/>
                    <a:pt x="141932" y="19492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0049330" y="3039887"/>
              <a:ext cx="257670" cy="257854"/>
            </a:xfrm>
            <a:custGeom>
              <a:avLst/>
              <a:gdLst/>
              <a:ahLst/>
              <a:cxnLst/>
              <a:rect l="l" t="t" r="r" b="b"/>
              <a:pathLst>
                <a:path w="257670" h="257854" extrusionOk="0">
                  <a:moveTo>
                    <a:pt x="115827" y="63047"/>
                  </a:moveTo>
                  <a:cubicBezTo>
                    <a:pt x="128143" y="50674"/>
                    <a:pt x="139894" y="38810"/>
                    <a:pt x="151730" y="27017"/>
                  </a:cubicBezTo>
                  <a:cubicBezTo>
                    <a:pt x="163198" y="15591"/>
                    <a:pt x="173082" y="15690"/>
                    <a:pt x="184536" y="27172"/>
                  </a:cubicBezTo>
                  <a:cubicBezTo>
                    <a:pt x="200006" y="42671"/>
                    <a:pt x="215504" y="58140"/>
                    <a:pt x="231003" y="73610"/>
                  </a:cubicBezTo>
                  <a:cubicBezTo>
                    <a:pt x="242259" y="84852"/>
                    <a:pt x="242273" y="94510"/>
                    <a:pt x="230946" y="105795"/>
                  </a:cubicBezTo>
                  <a:cubicBezTo>
                    <a:pt x="218955" y="117729"/>
                    <a:pt x="206907" y="129607"/>
                    <a:pt x="194067" y="142306"/>
                  </a:cubicBezTo>
                  <a:cubicBezTo>
                    <a:pt x="208406" y="156432"/>
                    <a:pt x="222122" y="169951"/>
                    <a:pt x="235839" y="183498"/>
                  </a:cubicBezTo>
                  <a:cubicBezTo>
                    <a:pt x="239360" y="186976"/>
                    <a:pt x="242909" y="190426"/>
                    <a:pt x="246303" y="194018"/>
                  </a:cubicBezTo>
                  <a:cubicBezTo>
                    <a:pt x="261377" y="209955"/>
                    <a:pt x="261462" y="232566"/>
                    <a:pt x="246543" y="247272"/>
                  </a:cubicBezTo>
                  <a:cubicBezTo>
                    <a:pt x="232007" y="261596"/>
                    <a:pt x="209198" y="261441"/>
                    <a:pt x="193827" y="246424"/>
                  </a:cubicBezTo>
                  <a:cubicBezTo>
                    <a:pt x="175472" y="228493"/>
                    <a:pt x="157443" y="210209"/>
                    <a:pt x="139300" y="192053"/>
                  </a:cubicBezTo>
                  <a:cubicBezTo>
                    <a:pt x="96850" y="149588"/>
                    <a:pt x="54315" y="107209"/>
                    <a:pt x="11992" y="64603"/>
                  </a:cubicBezTo>
                  <a:cubicBezTo>
                    <a:pt x="-7550" y="44919"/>
                    <a:pt x="-2446" y="13993"/>
                    <a:pt x="21763" y="3331"/>
                  </a:cubicBezTo>
                  <a:cubicBezTo>
                    <a:pt x="36554" y="-3188"/>
                    <a:pt x="52052" y="-91"/>
                    <a:pt x="64510" y="12197"/>
                  </a:cubicBezTo>
                  <a:cubicBezTo>
                    <a:pt x="80093" y="27583"/>
                    <a:pt x="95521" y="43123"/>
                    <a:pt x="111019" y="58593"/>
                  </a:cubicBezTo>
                  <a:cubicBezTo>
                    <a:pt x="112334" y="59894"/>
                    <a:pt x="113734" y="61110"/>
                    <a:pt x="115827" y="63033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9944308" y="3092189"/>
              <a:ext cx="310084" cy="310502"/>
            </a:xfrm>
            <a:custGeom>
              <a:avLst/>
              <a:gdLst/>
              <a:ahLst/>
              <a:cxnLst/>
              <a:rect l="l" t="t" r="r" b="b"/>
              <a:pathLst>
                <a:path w="310084" h="310502" extrusionOk="0">
                  <a:moveTo>
                    <a:pt x="267556" y="310499"/>
                  </a:moveTo>
                  <a:cubicBezTo>
                    <a:pt x="261150" y="310655"/>
                    <a:pt x="251987" y="305041"/>
                    <a:pt x="243871" y="296868"/>
                  </a:cubicBezTo>
                  <a:cubicBezTo>
                    <a:pt x="223296" y="276152"/>
                    <a:pt x="202594" y="255549"/>
                    <a:pt x="181949" y="234889"/>
                  </a:cubicBezTo>
                  <a:cubicBezTo>
                    <a:pt x="126659" y="179599"/>
                    <a:pt x="71439" y="124239"/>
                    <a:pt x="16008" y="69104"/>
                  </a:cubicBezTo>
                  <a:cubicBezTo>
                    <a:pt x="5473" y="58626"/>
                    <a:pt x="-1979" y="47370"/>
                    <a:pt x="467" y="31716"/>
                  </a:cubicBezTo>
                  <a:cubicBezTo>
                    <a:pt x="2659" y="17660"/>
                    <a:pt x="10564" y="7861"/>
                    <a:pt x="23587" y="2883"/>
                  </a:cubicBezTo>
                  <a:cubicBezTo>
                    <a:pt x="36554" y="-2094"/>
                    <a:pt x="49620" y="-921"/>
                    <a:pt x="60028" y="8709"/>
                  </a:cubicBezTo>
                  <a:cubicBezTo>
                    <a:pt x="76770" y="24222"/>
                    <a:pt x="92749" y="40568"/>
                    <a:pt x="108912" y="56703"/>
                  </a:cubicBezTo>
                  <a:cubicBezTo>
                    <a:pt x="170565" y="118271"/>
                    <a:pt x="232091" y="179967"/>
                    <a:pt x="293830" y="241465"/>
                  </a:cubicBezTo>
                  <a:cubicBezTo>
                    <a:pt x="303926" y="251519"/>
                    <a:pt x="311534" y="262181"/>
                    <a:pt x="309851" y="277340"/>
                  </a:cubicBezTo>
                  <a:cubicBezTo>
                    <a:pt x="307744" y="296415"/>
                    <a:pt x="292161" y="310570"/>
                    <a:pt x="267556" y="31049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9726659" y="3310471"/>
              <a:ext cx="310072" cy="310592"/>
            </a:xfrm>
            <a:custGeom>
              <a:avLst/>
              <a:gdLst/>
              <a:ahLst/>
              <a:cxnLst/>
              <a:rect l="l" t="t" r="r" b="b"/>
              <a:pathLst>
                <a:path w="310072" h="310592" extrusionOk="0">
                  <a:moveTo>
                    <a:pt x="42150" y="6"/>
                  </a:moveTo>
                  <a:cubicBezTo>
                    <a:pt x="48937" y="-220"/>
                    <a:pt x="58242" y="5634"/>
                    <a:pt x="66500" y="13977"/>
                  </a:cubicBezTo>
                  <a:cubicBezTo>
                    <a:pt x="83737" y="31384"/>
                    <a:pt x="101102" y="48650"/>
                    <a:pt x="118425" y="65973"/>
                  </a:cubicBezTo>
                  <a:cubicBezTo>
                    <a:pt x="176882" y="124430"/>
                    <a:pt x="235255" y="182958"/>
                    <a:pt x="293854" y="241246"/>
                  </a:cubicBezTo>
                  <a:cubicBezTo>
                    <a:pt x="304572" y="251908"/>
                    <a:pt x="312180" y="263320"/>
                    <a:pt x="309550" y="279256"/>
                  </a:cubicBezTo>
                  <a:cubicBezTo>
                    <a:pt x="307273" y="292987"/>
                    <a:pt x="299468" y="302631"/>
                    <a:pt x="286769" y="307594"/>
                  </a:cubicBezTo>
                  <a:cubicBezTo>
                    <a:pt x="273845" y="312642"/>
                    <a:pt x="260708" y="311653"/>
                    <a:pt x="250300" y="302037"/>
                  </a:cubicBezTo>
                  <a:cubicBezTo>
                    <a:pt x="233346" y="286397"/>
                    <a:pt x="217211" y="269867"/>
                    <a:pt x="200893" y="253563"/>
                  </a:cubicBezTo>
                  <a:cubicBezTo>
                    <a:pt x="139409" y="192150"/>
                    <a:pt x="78039" y="130624"/>
                    <a:pt x="16470" y="69310"/>
                  </a:cubicBezTo>
                  <a:cubicBezTo>
                    <a:pt x="6402" y="59270"/>
                    <a:pt x="-1389" y="48707"/>
                    <a:pt x="209" y="33520"/>
                  </a:cubicBezTo>
                  <a:cubicBezTo>
                    <a:pt x="2231" y="14331"/>
                    <a:pt x="17531" y="218"/>
                    <a:pt x="42164" y="6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9896258" y="3263558"/>
              <a:ext cx="187378" cy="186303"/>
            </a:xfrm>
            <a:custGeom>
              <a:avLst/>
              <a:gdLst/>
              <a:ahLst/>
              <a:cxnLst/>
              <a:rect l="l" t="t" r="r" b="b"/>
              <a:pathLst>
                <a:path w="187378" h="186303" extrusionOk="0">
                  <a:moveTo>
                    <a:pt x="75992" y="186303"/>
                  </a:moveTo>
                  <a:cubicBezTo>
                    <a:pt x="51387" y="161642"/>
                    <a:pt x="25637" y="135864"/>
                    <a:pt x="0" y="110170"/>
                  </a:cubicBezTo>
                  <a:cubicBezTo>
                    <a:pt x="37119" y="73517"/>
                    <a:pt x="74578" y="36525"/>
                    <a:pt x="111570" y="0"/>
                  </a:cubicBezTo>
                  <a:cubicBezTo>
                    <a:pt x="136076" y="24661"/>
                    <a:pt x="161868" y="50624"/>
                    <a:pt x="187378" y="76317"/>
                  </a:cubicBezTo>
                  <a:cubicBezTo>
                    <a:pt x="151051" y="112178"/>
                    <a:pt x="113493" y="149283"/>
                    <a:pt x="75978" y="186303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7" name="Google Shape;847;p30"/>
          <p:cNvSpPr txBox="1"/>
          <p:nvPr/>
        </p:nvSpPr>
        <p:spPr>
          <a:xfrm>
            <a:off x="5606139" y="853415"/>
            <a:ext cx="316736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В летнем сезоне 2025 года </a:t>
            </a:r>
            <a: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жителям были доступны более 50 площадок.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Участниками сезона стали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100 тысяч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москвичей.</a:t>
            </a:r>
            <a:endParaRPr sz="14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8" name="Google Shape;848;p30"/>
          <p:cNvSpPr/>
          <p:nvPr/>
        </p:nvSpPr>
        <p:spPr>
          <a:xfrm>
            <a:off x="7161681" y="3152179"/>
            <a:ext cx="276513" cy="276454"/>
          </a:xfrm>
          <a:custGeom>
            <a:avLst/>
            <a:gdLst/>
            <a:ahLst/>
            <a:cxnLst/>
            <a:rect l="l" t="t" r="r" b="b"/>
            <a:pathLst>
              <a:path w="1370649" h="1370362" extrusionOk="0">
                <a:moveTo>
                  <a:pt x="684658" y="1370363"/>
                </a:moveTo>
                <a:cubicBezTo>
                  <a:pt x="306801" y="1369696"/>
                  <a:pt x="-571" y="1061848"/>
                  <a:pt x="1" y="684467"/>
                </a:cubicBezTo>
                <a:cubicBezTo>
                  <a:pt x="572" y="306706"/>
                  <a:pt x="308611" y="-571"/>
                  <a:pt x="685991" y="1"/>
                </a:cubicBezTo>
                <a:cubicBezTo>
                  <a:pt x="1063848" y="572"/>
                  <a:pt x="1371220" y="308516"/>
                  <a:pt x="1370648" y="685801"/>
                </a:cubicBezTo>
                <a:cubicBezTo>
                  <a:pt x="1370077" y="1063658"/>
                  <a:pt x="1062038" y="1370934"/>
                  <a:pt x="684658" y="1370267"/>
                </a:cubicBezTo>
                <a:close/>
                <a:moveTo>
                  <a:pt x="546355" y="400146"/>
                </a:moveTo>
                <a:cubicBezTo>
                  <a:pt x="526829" y="400337"/>
                  <a:pt x="514922" y="411767"/>
                  <a:pt x="514256" y="428626"/>
                </a:cubicBezTo>
                <a:cubicBezTo>
                  <a:pt x="513589" y="443866"/>
                  <a:pt x="514065" y="459201"/>
                  <a:pt x="514065" y="474441"/>
                </a:cubicBezTo>
                <a:cubicBezTo>
                  <a:pt x="514065" y="627794"/>
                  <a:pt x="514065" y="781241"/>
                  <a:pt x="513970" y="934594"/>
                </a:cubicBezTo>
                <a:cubicBezTo>
                  <a:pt x="513970" y="948215"/>
                  <a:pt x="516732" y="960216"/>
                  <a:pt x="529496" y="967074"/>
                </a:cubicBezTo>
                <a:cubicBezTo>
                  <a:pt x="541688" y="973646"/>
                  <a:pt x="552832" y="969551"/>
                  <a:pt x="563786" y="962502"/>
                </a:cubicBezTo>
                <a:cubicBezTo>
                  <a:pt x="692278" y="879730"/>
                  <a:pt x="820961" y="797243"/>
                  <a:pt x="949548" y="714566"/>
                </a:cubicBezTo>
                <a:cubicBezTo>
                  <a:pt x="978599" y="695897"/>
                  <a:pt x="978504" y="674466"/>
                  <a:pt x="949262" y="655702"/>
                </a:cubicBezTo>
                <a:cubicBezTo>
                  <a:pt x="820675" y="573120"/>
                  <a:pt x="692087" y="490443"/>
                  <a:pt x="563405" y="407957"/>
                </a:cubicBezTo>
                <a:cubicBezTo>
                  <a:pt x="557213" y="403956"/>
                  <a:pt x="549879" y="401670"/>
                  <a:pt x="546450" y="40014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9" name="Google Shape;849;p3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50" name="Google Shape;850;p3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51" name="Google Shape;851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2" name="Google Shape;852;p30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53" name="Google Shape;853;p30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54" name="Google Shape;854;p30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3053764"/>
            <a:ext cx="2772226" cy="1894473"/>
          </a:xfrm>
          <a:prstGeom prst="roundRect">
            <a:avLst>
              <a:gd name="adj" fmla="val 10634"/>
            </a:avLst>
          </a:prstGeom>
          <a:noFill/>
          <a:ln>
            <a:noFill/>
          </a:ln>
        </p:spPr>
      </p:pic>
      <p:sp>
        <p:nvSpPr>
          <p:cNvPr id="860" name="Google Shape;860;p31"/>
          <p:cNvSpPr/>
          <p:nvPr/>
        </p:nvSpPr>
        <p:spPr>
          <a:xfrm>
            <a:off x="5506453" y="675170"/>
            <a:ext cx="3433970" cy="2226905"/>
          </a:xfrm>
          <a:custGeom>
            <a:avLst/>
            <a:gdLst/>
            <a:ahLst/>
            <a:cxnLst/>
            <a:rect l="l" t="t" r="r" b="b"/>
            <a:pathLst>
              <a:path w="3433970" h="2226905" extrusionOk="0">
                <a:moveTo>
                  <a:pt x="0" y="190269"/>
                </a:moveTo>
                <a:lnTo>
                  <a:pt x="0" y="908724"/>
                </a:lnTo>
                <a:cubicBezTo>
                  <a:pt x="0" y="1013752"/>
                  <a:pt x="85240" y="1098993"/>
                  <a:pt x="190269" y="1098993"/>
                </a:cubicBezTo>
                <a:lnTo>
                  <a:pt x="1677663" y="1098993"/>
                </a:lnTo>
                <a:cubicBezTo>
                  <a:pt x="1877572" y="1098993"/>
                  <a:pt x="2039681" y="1261102"/>
                  <a:pt x="2039681" y="1461011"/>
                </a:cubicBezTo>
                <a:lnTo>
                  <a:pt x="2039681" y="2036637"/>
                </a:lnTo>
                <a:cubicBezTo>
                  <a:pt x="2039681" y="2141665"/>
                  <a:pt x="2124922" y="2226906"/>
                  <a:pt x="2229950" y="2226906"/>
                </a:cubicBezTo>
                <a:lnTo>
                  <a:pt x="3243702" y="2226906"/>
                </a:lnTo>
                <a:cubicBezTo>
                  <a:pt x="3348730" y="2226906"/>
                  <a:pt x="3433970" y="2141665"/>
                  <a:pt x="3433970" y="2036637"/>
                </a:cubicBezTo>
                <a:lnTo>
                  <a:pt x="3433970" y="190269"/>
                </a:lnTo>
                <a:cubicBezTo>
                  <a:pt x="3433970" y="85240"/>
                  <a:pt x="3348730" y="0"/>
                  <a:pt x="3243702" y="0"/>
                </a:cubicBezTo>
                <a:lnTo>
                  <a:pt x="190269" y="0"/>
                </a:lnTo>
                <a:cubicBezTo>
                  <a:pt x="85240" y="0"/>
                  <a:pt x="0" y="85240"/>
                  <a:pt x="0" y="190269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1"/>
          <p:cNvSpPr/>
          <p:nvPr/>
        </p:nvSpPr>
        <p:spPr>
          <a:xfrm>
            <a:off x="179387" y="677168"/>
            <a:ext cx="5133303" cy="2228493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1"/>
          <p:cNvSpPr/>
          <p:nvPr/>
        </p:nvSpPr>
        <p:spPr>
          <a:xfrm>
            <a:off x="5507555" y="1903135"/>
            <a:ext cx="1893494" cy="1002526"/>
          </a:xfrm>
          <a:prstGeom prst="roundRect">
            <a:avLst>
              <a:gd name="adj" fmla="val 215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1">
            <a:hlinkClick r:id="rId5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64" name="Google Shape;864;p31"/>
          <p:cNvSpPr txBox="1"/>
          <p:nvPr/>
        </p:nvSpPr>
        <p:spPr>
          <a:xfrm>
            <a:off x="255969" y="793878"/>
            <a:ext cx="27889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/>
          </a:p>
        </p:txBody>
      </p:sp>
      <p:sp>
        <p:nvSpPr>
          <p:cNvPr id="865" name="Google Shape;865;p31"/>
          <p:cNvSpPr/>
          <p:nvPr/>
        </p:nvSpPr>
        <p:spPr>
          <a:xfrm flipH="1">
            <a:off x="255963" y="1817275"/>
            <a:ext cx="2140922" cy="830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/>
          </a:p>
        </p:txBody>
      </p:sp>
      <p:sp>
        <p:nvSpPr>
          <p:cNvPr id="866" name="Google Shape;866;p31"/>
          <p:cNvSpPr txBox="1"/>
          <p:nvPr/>
        </p:nvSpPr>
        <p:spPr>
          <a:xfrm>
            <a:off x="3378523" y="1146500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«Мои Документы»</a:t>
            </a:r>
            <a:endParaRPr/>
          </a:p>
        </p:txBody>
      </p:sp>
      <p:sp>
        <p:nvSpPr>
          <p:cNvPr id="867" name="Google Shape;867;p31"/>
          <p:cNvSpPr/>
          <p:nvPr/>
        </p:nvSpPr>
        <p:spPr>
          <a:xfrm>
            <a:off x="3224594" y="770764"/>
            <a:ext cx="1809630" cy="41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центрах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3440383" y="1858805"/>
            <a:ext cx="1650459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/>
          </a:p>
        </p:txBody>
      </p:sp>
      <p:sp>
        <p:nvSpPr>
          <p:cNvPr id="869" name="Google Shape;869;p31"/>
          <p:cNvSpPr/>
          <p:nvPr/>
        </p:nvSpPr>
        <p:spPr>
          <a:xfrm>
            <a:off x="3233834" y="1545170"/>
            <a:ext cx="1791150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0" name="Google Shape;870;p31"/>
          <p:cNvSpPr txBox="1"/>
          <p:nvPr/>
        </p:nvSpPr>
        <p:spPr>
          <a:xfrm>
            <a:off x="3444749" y="2468867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исследований</a:t>
            </a:r>
            <a:endParaRPr/>
          </a:p>
        </p:txBody>
      </p:sp>
      <p:sp>
        <p:nvSpPr>
          <p:cNvPr id="871" name="Google Shape;871;p31"/>
          <p:cNvSpPr/>
          <p:nvPr/>
        </p:nvSpPr>
        <p:spPr>
          <a:xfrm>
            <a:off x="3440383" y="2124577"/>
            <a:ext cx="1041342" cy="37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 </a:t>
            </a:r>
            <a:r>
              <a:rPr lang="ru-RU"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видов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1"/>
          <p:cNvSpPr txBox="1"/>
          <p:nvPr/>
        </p:nvSpPr>
        <p:spPr>
          <a:xfrm>
            <a:off x="5609296" y="2104724"/>
            <a:ext cx="168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3" name="Google Shape;87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5213" y="3053765"/>
            <a:ext cx="2809875" cy="1894474"/>
          </a:xfrm>
          <a:prstGeom prst="roundRect">
            <a:avLst>
              <a:gd name="adj" fmla="val 9126"/>
            </a:avLst>
          </a:prstGeom>
          <a:noFill/>
          <a:ln>
            <a:noFill/>
          </a:ln>
        </p:spPr>
      </p:pic>
      <p:pic>
        <p:nvPicPr>
          <p:cNvPr id="874" name="Google Shape;87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3237" y="3053764"/>
            <a:ext cx="2890351" cy="1894474"/>
          </a:xfrm>
          <a:prstGeom prst="roundRect">
            <a:avLst>
              <a:gd name="adj" fmla="val 9628"/>
            </a:avLst>
          </a:prstGeom>
          <a:noFill/>
          <a:ln>
            <a:noFill/>
          </a:ln>
        </p:spPr>
      </p:pic>
      <p:sp>
        <p:nvSpPr>
          <p:cNvPr id="875" name="Google Shape;875;p31" descr="Сердце с пульсом со сплошной заливкой"/>
          <p:cNvSpPr/>
          <p:nvPr/>
        </p:nvSpPr>
        <p:spPr>
          <a:xfrm>
            <a:off x="4668510" y="2104724"/>
            <a:ext cx="491443" cy="423859"/>
          </a:xfrm>
          <a:custGeom>
            <a:avLst/>
            <a:gdLst/>
            <a:ahLst/>
            <a:cxnLst/>
            <a:rect l="l" t="t" r="r" b="b"/>
            <a:pathLst>
              <a:path w="647074" h="536604" extrusionOk="0">
                <a:moveTo>
                  <a:pt x="325917" y="534773"/>
                </a:moveTo>
                <a:cubicBezTo>
                  <a:pt x="367682" y="505946"/>
                  <a:pt x="407530" y="475056"/>
                  <a:pt x="445265" y="442255"/>
                </a:cubicBezTo>
                <a:cubicBezTo>
                  <a:pt x="499966" y="396692"/>
                  <a:pt x="548337" y="345654"/>
                  <a:pt x="589378" y="290196"/>
                </a:cubicBezTo>
                <a:cubicBezTo>
                  <a:pt x="627478" y="236567"/>
                  <a:pt x="663864" y="166949"/>
                  <a:pt x="638813" y="103328"/>
                </a:cubicBezTo>
                <a:cubicBezTo>
                  <a:pt x="618525" y="50698"/>
                  <a:pt x="562232" y="5980"/>
                  <a:pt x="497557" y="567"/>
                </a:cubicBezTo>
                <a:cubicBezTo>
                  <a:pt x="415833" y="-6511"/>
                  <a:pt x="356682" y="53946"/>
                  <a:pt x="323250" y="111822"/>
                </a:cubicBezTo>
                <a:cubicBezTo>
                  <a:pt x="292674" y="58859"/>
                  <a:pt x="242097" y="4231"/>
                  <a:pt x="169040" y="234"/>
                </a:cubicBezTo>
                <a:cubicBezTo>
                  <a:pt x="104175" y="-3264"/>
                  <a:pt x="43786" y="36625"/>
                  <a:pt x="15878" y="86173"/>
                </a:cubicBezTo>
                <a:cubicBezTo>
                  <a:pt x="-19079" y="148379"/>
                  <a:pt x="9401" y="218330"/>
                  <a:pt x="46167" y="274207"/>
                </a:cubicBezTo>
                <a:cubicBezTo>
                  <a:pt x="84267" y="332499"/>
                  <a:pt x="134940" y="383713"/>
                  <a:pt x="188471" y="431096"/>
                </a:cubicBezTo>
                <a:cubicBezTo>
                  <a:pt x="230670" y="468841"/>
                  <a:pt x="275695" y="504089"/>
                  <a:pt x="323250" y="536605"/>
                </a:cubicBezTo>
                <a:close/>
                <a:moveTo>
                  <a:pt x="170850" y="251639"/>
                </a:moveTo>
                <a:lnTo>
                  <a:pt x="199425" y="176692"/>
                </a:lnTo>
                <a:lnTo>
                  <a:pt x="216379" y="132141"/>
                </a:lnTo>
                <a:cubicBezTo>
                  <a:pt x="220761" y="120565"/>
                  <a:pt x="227523" y="105076"/>
                  <a:pt x="245811" y="111738"/>
                </a:cubicBezTo>
                <a:cubicBezTo>
                  <a:pt x="256860" y="115819"/>
                  <a:pt x="257527" y="125812"/>
                  <a:pt x="259432" y="134556"/>
                </a:cubicBezTo>
                <a:lnTo>
                  <a:pt x="267338" y="171446"/>
                </a:lnTo>
                <a:lnTo>
                  <a:pt x="290198" y="278037"/>
                </a:lnTo>
                <a:lnTo>
                  <a:pt x="305343" y="348821"/>
                </a:lnTo>
                <a:lnTo>
                  <a:pt x="360588" y="221078"/>
                </a:lnTo>
                <a:lnTo>
                  <a:pt x="372780" y="192931"/>
                </a:lnTo>
                <a:cubicBezTo>
                  <a:pt x="376304" y="184604"/>
                  <a:pt x="379923" y="176276"/>
                  <a:pt x="391830" y="175360"/>
                </a:cubicBezTo>
                <a:cubicBezTo>
                  <a:pt x="406974" y="174028"/>
                  <a:pt x="411451" y="185353"/>
                  <a:pt x="414785" y="195346"/>
                </a:cubicBezTo>
                <a:lnTo>
                  <a:pt x="426501" y="230488"/>
                </a:lnTo>
                <a:lnTo>
                  <a:pt x="449742" y="300355"/>
                </a:lnTo>
                <a:lnTo>
                  <a:pt x="472697" y="278287"/>
                </a:lnTo>
                <a:cubicBezTo>
                  <a:pt x="480040" y="269887"/>
                  <a:pt x="488302" y="262134"/>
                  <a:pt x="497367" y="255137"/>
                </a:cubicBezTo>
                <a:cubicBezTo>
                  <a:pt x="506892" y="249308"/>
                  <a:pt x="524513" y="251973"/>
                  <a:pt x="535467" y="251973"/>
                </a:cubicBezTo>
                <a:lnTo>
                  <a:pt x="570900" y="251973"/>
                </a:lnTo>
                <a:cubicBezTo>
                  <a:pt x="563851" y="263048"/>
                  <a:pt x="556041" y="274207"/>
                  <a:pt x="547563" y="285282"/>
                </a:cubicBezTo>
                <a:lnTo>
                  <a:pt x="516607" y="285282"/>
                </a:lnTo>
                <a:cubicBezTo>
                  <a:pt x="496319" y="304852"/>
                  <a:pt x="476888" y="325671"/>
                  <a:pt x="455361" y="344241"/>
                </a:cubicBezTo>
                <a:cubicBezTo>
                  <a:pt x="448609" y="351295"/>
                  <a:pt x="436595" y="352228"/>
                  <a:pt x="428527" y="346325"/>
                </a:cubicBezTo>
                <a:cubicBezTo>
                  <a:pt x="426940" y="345164"/>
                  <a:pt x="425580" y="343785"/>
                  <a:pt x="424500" y="342242"/>
                </a:cubicBezTo>
                <a:cubicBezTo>
                  <a:pt x="422431" y="338661"/>
                  <a:pt x="420925" y="334852"/>
                  <a:pt x="420024" y="330917"/>
                </a:cubicBezTo>
                <a:lnTo>
                  <a:pt x="404117" y="283367"/>
                </a:lnTo>
                <a:lnTo>
                  <a:pt x="391163" y="244395"/>
                </a:lnTo>
                <a:cubicBezTo>
                  <a:pt x="366874" y="300438"/>
                  <a:pt x="343538" y="356565"/>
                  <a:pt x="318487" y="412359"/>
                </a:cubicBezTo>
                <a:cubicBezTo>
                  <a:pt x="317086" y="416904"/>
                  <a:pt x="314047" y="420935"/>
                  <a:pt x="309819" y="423851"/>
                </a:cubicBezTo>
                <a:cubicBezTo>
                  <a:pt x="301147" y="429059"/>
                  <a:pt x="289288" y="427135"/>
                  <a:pt x="283331" y="419553"/>
                </a:cubicBezTo>
                <a:cubicBezTo>
                  <a:pt x="281809" y="417616"/>
                  <a:pt x="280774" y="415420"/>
                  <a:pt x="280292" y="413109"/>
                </a:cubicBezTo>
                <a:cubicBezTo>
                  <a:pt x="278101" y="405447"/>
                  <a:pt x="276958" y="397453"/>
                  <a:pt x="275244" y="389792"/>
                </a:cubicBezTo>
                <a:lnTo>
                  <a:pt x="251145" y="277371"/>
                </a:lnTo>
                <a:lnTo>
                  <a:pt x="233143" y="193347"/>
                </a:lnTo>
                <a:lnTo>
                  <a:pt x="206283" y="263881"/>
                </a:lnTo>
                <a:cubicBezTo>
                  <a:pt x="202187" y="274373"/>
                  <a:pt x="198948" y="284616"/>
                  <a:pt x="183518" y="285282"/>
                </a:cubicBezTo>
                <a:cubicBezTo>
                  <a:pt x="169516" y="285865"/>
                  <a:pt x="155419" y="285282"/>
                  <a:pt x="141513" y="285282"/>
                </a:cubicBezTo>
                <a:lnTo>
                  <a:pt x="98650" y="285282"/>
                </a:lnTo>
                <a:cubicBezTo>
                  <a:pt x="90268" y="274207"/>
                  <a:pt x="82362" y="263048"/>
                  <a:pt x="75314" y="25197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p31" descr="В яблочко со сплошной заливкой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3750" y="2000784"/>
            <a:ext cx="631738" cy="63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3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78" name="Google Shape;878;p3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79" name="Google Shape;879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0" name="Google Shape;880;p31">
            <a:hlinkClick r:id="rId10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81" name="Google Shape;881;p31">
            <a:hlinkClick r:id="rId11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82" name="Google Shape;882;p31">
            <a:hlinkClick r:id="rId12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2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82191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888" name="Google Shape;888;p32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9E354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9" name="Google Shape;889;p32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890" name="Google Shape;890;p32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3" name="Google Shape;933;p32"/>
          <p:cNvSpPr txBox="1"/>
          <p:nvPr/>
        </p:nvSpPr>
        <p:spPr>
          <a:xfrm>
            <a:off x="436206" y="2887979"/>
            <a:ext cx="519192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24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Образовательный центр </a:t>
            </a: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Академия искреннего сервиса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3">
            <a:hlinkClick r:id="rId3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AC8EA"/>
              </a:gs>
              <a:gs pos="2186">
                <a:srgbClr val="8AC8EA"/>
              </a:gs>
              <a:gs pos="71000">
                <a:srgbClr val="09C7E7"/>
              </a:gs>
              <a:gs pos="100000">
                <a:srgbClr val="09C7E7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940" name="Google Shape;940;p33"/>
          <p:cNvSpPr/>
          <p:nvPr/>
        </p:nvSpPr>
        <p:spPr>
          <a:xfrm>
            <a:off x="185372" y="677167"/>
            <a:ext cx="4719137" cy="204015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8AC8EA"/>
              </a:gs>
              <a:gs pos="2186">
                <a:srgbClr val="8AC8EA"/>
              </a:gs>
              <a:gs pos="71000">
                <a:srgbClr val="09C7E7"/>
              </a:gs>
              <a:gs pos="100000">
                <a:srgbClr val="09C7E7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3"/>
          <p:cNvSpPr txBox="1"/>
          <p:nvPr/>
        </p:nvSpPr>
        <p:spPr>
          <a:xfrm>
            <a:off x="255967" y="793878"/>
            <a:ext cx="50566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«АКАДЕМИЯ ИСКРЕННЕГО СЕРВИСА»</a:t>
            </a:r>
            <a:endParaRPr/>
          </a:p>
        </p:txBody>
      </p:sp>
      <p:sp>
        <p:nvSpPr>
          <p:cNvPr id="943" name="Google Shape;943;p33"/>
          <p:cNvSpPr txBox="1"/>
          <p:nvPr/>
        </p:nvSpPr>
        <p:spPr>
          <a:xfrm>
            <a:off x="449020" y="1988051"/>
            <a:ext cx="12835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очных программ и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вебинаров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3"/>
          <p:cNvSpPr/>
          <p:nvPr/>
        </p:nvSpPr>
        <p:spPr>
          <a:xfrm>
            <a:off x="352555" y="1629125"/>
            <a:ext cx="1409701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150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3"/>
          <p:cNvSpPr txBox="1"/>
          <p:nvPr/>
        </p:nvSpPr>
        <p:spPr>
          <a:xfrm>
            <a:off x="1946619" y="1897672"/>
            <a:ext cx="2481649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руководителей и сотрудников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прошли подготовку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 просветительским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образовательным программам</a:t>
            </a:r>
            <a:endParaRPr dirty="0"/>
          </a:p>
        </p:txBody>
      </p:sp>
      <p:sp>
        <p:nvSpPr>
          <p:cNvPr id="948" name="Google Shape;948;p33"/>
          <p:cNvSpPr/>
          <p:nvPr/>
        </p:nvSpPr>
        <p:spPr>
          <a:xfrm>
            <a:off x="1935436" y="1568327"/>
            <a:ext cx="1409701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тыс.</a:t>
            </a:r>
            <a:endParaRPr dirty="0"/>
          </a:p>
        </p:txBody>
      </p:sp>
      <p:pic>
        <p:nvPicPr>
          <p:cNvPr id="955" name="Google Shape;9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5592" y="2967832"/>
            <a:ext cx="2309527" cy="1512093"/>
          </a:xfrm>
          <a:custGeom>
            <a:avLst/>
            <a:gdLst/>
            <a:ahLst/>
            <a:cxnLst/>
            <a:rect l="l" t="t" r="r" b="b"/>
            <a:pathLst>
              <a:path w="2747185" h="1798637" extrusionOk="0">
                <a:moveTo>
                  <a:pt x="205912" y="0"/>
                </a:moveTo>
                <a:lnTo>
                  <a:pt x="2541273" y="0"/>
                </a:lnTo>
                <a:cubicBezTo>
                  <a:pt x="2654995" y="0"/>
                  <a:pt x="2747185" y="92190"/>
                  <a:pt x="2747185" y="205912"/>
                </a:cubicBezTo>
                <a:lnTo>
                  <a:pt x="2747185" y="1597806"/>
                </a:lnTo>
                <a:cubicBezTo>
                  <a:pt x="2747185" y="1683098"/>
                  <a:pt x="2695328" y="1756278"/>
                  <a:pt x="2621423" y="1787537"/>
                </a:cubicBezTo>
                <a:lnTo>
                  <a:pt x="2585663" y="1798637"/>
                </a:lnTo>
                <a:lnTo>
                  <a:pt x="161522" y="1798637"/>
                </a:lnTo>
                <a:lnTo>
                  <a:pt x="125762" y="1787537"/>
                </a:lnTo>
                <a:cubicBezTo>
                  <a:pt x="51857" y="1756278"/>
                  <a:pt x="0" y="1683098"/>
                  <a:pt x="0" y="1597806"/>
                </a:cubicBezTo>
                <a:lnTo>
                  <a:pt x="0" y="205912"/>
                </a:lnTo>
                <a:cubicBezTo>
                  <a:pt x="0" y="92190"/>
                  <a:pt x="92190" y="0"/>
                  <a:pt x="205912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57" name="Google Shape;957;p3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58" name="Google Shape;958;p3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59" name="Google Shape;959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0" name="Google Shape;960;p33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961" name="Google Shape;961;p33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962" name="Google Shape;962;p33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2" name="Google Shape;861;p31">
            <a:extLst>
              <a:ext uri="{FF2B5EF4-FFF2-40B4-BE49-F238E27FC236}">
                <a16:creationId xmlns:a16="http://schemas.microsoft.com/office/drawing/2014/main" id="{093A652B-B2AE-1F21-B658-C1EF018377B5}"/>
              </a:ext>
            </a:extLst>
          </p:cNvPr>
          <p:cNvSpPr/>
          <p:nvPr/>
        </p:nvSpPr>
        <p:spPr>
          <a:xfrm>
            <a:off x="179388" y="2967832"/>
            <a:ext cx="3034993" cy="198040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33"/>
          <p:cNvSpPr txBox="1"/>
          <p:nvPr/>
        </p:nvSpPr>
        <p:spPr>
          <a:xfrm>
            <a:off x="214405" y="3015464"/>
            <a:ext cx="3090019" cy="192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Функциональное обучение: 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услуги + сервис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основе: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Изучение порядка предоставления услуг 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Работа в специализированных </a:t>
            </a:r>
            <a:b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</a:b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программных комплексах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Стандарты клиентоориентированности: </a:t>
            </a:r>
            <a: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принципы, стандарты поведения, работа </a:t>
            </a:r>
            <a:b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с психофизикой сотрудников</a:t>
            </a:r>
          </a:p>
        </p:txBody>
      </p:sp>
      <p:sp>
        <p:nvSpPr>
          <p:cNvPr id="3" name="Google Shape;861;p31">
            <a:extLst>
              <a:ext uri="{FF2B5EF4-FFF2-40B4-BE49-F238E27FC236}">
                <a16:creationId xmlns:a16="http://schemas.microsoft.com/office/drawing/2014/main" id="{5E27E71F-5FF3-367D-1C87-E823D26225C6}"/>
              </a:ext>
            </a:extLst>
          </p:cNvPr>
          <p:cNvSpPr/>
          <p:nvPr/>
        </p:nvSpPr>
        <p:spPr>
          <a:xfrm>
            <a:off x="5118518" y="663575"/>
            <a:ext cx="3826602" cy="205374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1;p31">
            <a:extLst>
              <a:ext uri="{FF2B5EF4-FFF2-40B4-BE49-F238E27FC236}">
                <a16:creationId xmlns:a16="http://schemas.microsoft.com/office/drawing/2014/main" id="{49C7D3EB-C350-A9B1-128C-9BF264212B2E}"/>
              </a:ext>
            </a:extLst>
          </p:cNvPr>
          <p:cNvSpPr/>
          <p:nvPr/>
        </p:nvSpPr>
        <p:spPr>
          <a:xfrm>
            <a:off x="3380322" y="2967832"/>
            <a:ext cx="3034993" cy="198040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54;p33">
            <a:extLst>
              <a:ext uri="{FF2B5EF4-FFF2-40B4-BE49-F238E27FC236}">
                <a16:creationId xmlns:a16="http://schemas.microsoft.com/office/drawing/2014/main" id="{ABDDE7BA-38DE-E9D2-4802-A7CCAA32BE7F}"/>
              </a:ext>
            </a:extLst>
          </p:cNvPr>
          <p:cNvSpPr txBox="1"/>
          <p:nvPr/>
        </p:nvSpPr>
        <p:spPr>
          <a:xfrm>
            <a:off x="5203237" y="742684"/>
            <a:ext cx="3379654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Методологическая работа и иное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lang="ru-RU" sz="1100" b="1" dirty="0">
              <a:solidFill>
                <a:srgbClr val="FF5037"/>
              </a:solidFill>
              <a:highlight>
                <a:srgbClr val="DAE4E0"/>
              </a:highlight>
              <a:latin typeface="Verdana"/>
              <a:ea typeface="Verdana"/>
              <a:sym typeface="Verdana"/>
            </a:endParaRP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Сопровождение разработки речевых модулей - понимание «клиентского пути»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Сопровождение проектов по развитию искреннего сервиса 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Программа «Забота о сотрудниках» (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нейротренировки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 и 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нейрокоррекция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)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Соцсеть «Мои добрые дела»</a:t>
            </a:r>
          </a:p>
        </p:txBody>
      </p:sp>
      <p:grpSp>
        <p:nvGrpSpPr>
          <p:cNvPr id="950" name="Google Shape;950;p33"/>
          <p:cNvGrpSpPr/>
          <p:nvPr/>
        </p:nvGrpSpPr>
        <p:grpSpPr>
          <a:xfrm>
            <a:off x="8352755" y="780025"/>
            <a:ext cx="474008" cy="383758"/>
            <a:chOff x="5001" y="2624"/>
            <a:chExt cx="604" cy="489"/>
          </a:xfrm>
        </p:grpSpPr>
        <p:sp>
          <p:nvSpPr>
            <p:cNvPr id="951" name="Google Shape;951;p33"/>
            <p:cNvSpPr/>
            <p:nvPr/>
          </p:nvSpPr>
          <p:spPr>
            <a:xfrm>
              <a:off x="5001" y="2624"/>
              <a:ext cx="597" cy="319"/>
            </a:xfrm>
            <a:custGeom>
              <a:avLst/>
              <a:gdLst/>
              <a:ahLst/>
              <a:cxnLst/>
              <a:rect l="l" t="t" r="r" b="b"/>
              <a:pathLst>
                <a:path w="6384" h="3419" extrusionOk="0">
                  <a:moveTo>
                    <a:pt x="5869" y="2132"/>
                  </a:moveTo>
                  <a:cubicBezTo>
                    <a:pt x="5835" y="2147"/>
                    <a:pt x="5813" y="2156"/>
                    <a:pt x="5791" y="2167"/>
                  </a:cubicBezTo>
                  <a:cubicBezTo>
                    <a:pt x="5045" y="2540"/>
                    <a:pt x="4298" y="2910"/>
                    <a:pt x="3554" y="3287"/>
                  </a:cubicBezTo>
                  <a:cubicBezTo>
                    <a:pt x="3367" y="3382"/>
                    <a:pt x="3190" y="3389"/>
                    <a:pt x="2994" y="3312"/>
                  </a:cubicBezTo>
                  <a:cubicBezTo>
                    <a:pt x="2127" y="2969"/>
                    <a:pt x="1257" y="2634"/>
                    <a:pt x="388" y="2294"/>
                  </a:cubicBezTo>
                  <a:cubicBezTo>
                    <a:pt x="91" y="2177"/>
                    <a:pt x="0" y="1817"/>
                    <a:pt x="209" y="1585"/>
                  </a:cubicBezTo>
                  <a:cubicBezTo>
                    <a:pt x="250" y="1540"/>
                    <a:pt x="303" y="1501"/>
                    <a:pt x="357" y="1473"/>
                  </a:cubicBezTo>
                  <a:cubicBezTo>
                    <a:pt x="1242" y="1011"/>
                    <a:pt x="2128" y="552"/>
                    <a:pt x="3014" y="92"/>
                  </a:cubicBezTo>
                  <a:cubicBezTo>
                    <a:pt x="3180" y="5"/>
                    <a:pt x="3347" y="0"/>
                    <a:pt x="3514" y="83"/>
                  </a:cubicBezTo>
                  <a:cubicBezTo>
                    <a:pt x="4397" y="524"/>
                    <a:pt x="5279" y="965"/>
                    <a:pt x="6161" y="1407"/>
                  </a:cubicBezTo>
                  <a:cubicBezTo>
                    <a:pt x="6329" y="1491"/>
                    <a:pt x="6384" y="1638"/>
                    <a:pt x="6327" y="1814"/>
                  </a:cubicBezTo>
                  <a:cubicBezTo>
                    <a:pt x="6317" y="1847"/>
                    <a:pt x="6315" y="1882"/>
                    <a:pt x="6314" y="1917"/>
                  </a:cubicBezTo>
                  <a:cubicBezTo>
                    <a:pt x="6314" y="2322"/>
                    <a:pt x="6315" y="2728"/>
                    <a:pt x="6313" y="3134"/>
                  </a:cubicBezTo>
                  <a:cubicBezTo>
                    <a:pt x="6312" y="3186"/>
                    <a:pt x="6303" y="3242"/>
                    <a:pt x="6281" y="3288"/>
                  </a:cubicBezTo>
                  <a:cubicBezTo>
                    <a:pt x="6236" y="3379"/>
                    <a:pt x="6130" y="3419"/>
                    <a:pt x="6032" y="3393"/>
                  </a:cubicBezTo>
                  <a:cubicBezTo>
                    <a:pt x="5935" y="3367"/>
                    <a:pt x="5870" y="3284"/>
                    <a:pt x="5869" y="3177"/>
                  </a:cubicBezTo>
                  <a:cubicBezTo>
                    <a:pt x="5868" y="2857"/>
                    <a:pt x="5869" y="2537"/>
                    <a:pt x="5869" y="2217"/>
                  </a:cubicBezTo>
                  <a:cubicBezTo>
                    <a:pt x="5869" y="2192"/>
                    <a:pt x="5869" y="2168"/>
                    <a:pt x="5869" y="2132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092" y="2868"/>
              <a:ext cx="430" cy="245"/>
            </a:xfrm>
            <a:custGeom>
              <a:avLst/>
              <a:gdLst/>
              <a:ahLst/>
              <a:cxnLst/>
              <a:rect l="l" t="t" r="r" b="b"/>
              <a:pathLst>
                <a:path w="4602" h="2620" extrusionOk="0">
                  <a:moveTo>
                    <a:pt x="7" y="231"/>
                  </a:moveTo>
                  <a:cubicBezTo>
                    <a:pt x="32" y="240"/>
                    <a:pt x="53" y="247"/>
                    <a:pt x="74" y="255"/>
                  </a:cubicBezTo>
                  <a:cubicBezTo>
                    <a:pt x="697" y="498"/>
                    <a:pt x="1321" y="739"/>
                    <a:pt x="1943" y="984"/>
                  </a:cubicBezTo>
                  <a:cubicBezTo>
                    <a:pt x="2200" y="1086"/>
                    <a:pt x="2446" y="1077"/>
                    <a:pt x="2694" y="951"/>
                  </a:cubicBezTo>
                  <a:cubicBezTo>
                    <a:pt x="3301" y="643"/>
                    <a:pt x="3911" y="341"/>
                    <a:pt x="4519" y="36"/>
                  </a:cubicBezTo>
                  <a:cubicBezTo>
                    <a:pt x="4542" y="25"/>
                    <a:pt x="4564" y="15"/>
                    <a:pt x="4595" y="0"/>
                  </a:cubicBezTo>
                  <a:cubicBezTo>
                    <a:pt x="4597" y="27"/>
                    <a:pt x="4600" y="48"/>
                    <a:pt x="4600" y="70"/>
                  </a:cubicBezTo>
                  <a:cubicBezTo>
                    <a:pt x="4600" y="617"/>
                    <a:pt x="4598" y="1164"/>
                    <a:pt x="4602" y="1711"/>
                  </a:cubicBezTo>
                  <a:cubicBezTo>
                    <a:pt x="4602" y="1832"/>
                    <a:pt x="4555" y="1910"/>
                    <a:pt x="4452" y="1971"/>
                  </a:cubicBezTo>
                  <a:cubicBezTo>
                    <a:pt x="3692" y="2421"/>
                    <a:pt x="2871" y="2620"/>
                    <a:pt x="1991" y="2556"/>
                  </a:cubicBezTo>
                  <a:cubicBezTo>
                    <a:pt x="1318" y="2508"/>
                    <a:pt x="694" y="2304"/>
                    <a:pt x="119" y="1951"/>
                  </a:cubicBezTo>
                  <a:cubicBezTo>
                    <a:pt x="46" y="1906"/>
                    <a:pt x="1" y="1845"/>
                    <a:pt x="1" y="1759"/>
                  </a:cubicBezTo>
                  <a:cubicBezTo>
                    <a:pt x="0" y="1261"/>
                    <a:pt x="1" y="762"/>
                    <a:pt x="1" y="264"/>
                  </a:cubicBezTo>
                  <a:cubicBezTo>
                    <a:pt x="1" y="255"/>
                    <a:pt x="4" y="246"/>
                    <a:pt x="7" y="231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536" y="2969"/>
              <a:ext cx="69" cy="70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742" y="369"/>
                  </a:moveTo>
                  <a:cubicBezTo>
                    <a:pt x="743" y="576"/>
                    <a:pt x="581" y="740"/>
                    <a:pt x="375" y="742"/>
                  </a:cubicBezTo>
                  <a:cubicBezTo>
                    <a:pt x="169" y="743"/>
                    <a:pt x="2" y="579"/>
                    <a:pt x="1" y="375"/>
                  </a:cubicBezTo>
                  <a:cubicBezTo>
                    <a:pt x="0" y="170"/>
                    <a:pt x="165" y="3"/>
                    <a:pt x="369" y="1"/>
                  </a:cubicBezTo>
                  <a:cubicBezTo>
                    <a:pt x="574" y="0"/>
                    <a:pt x="740" y="164"/>
                    <a:pt x="742" y="36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2219E7B-A052-242D-BAD8-B1020CE2EEE0}"/>
              </a:ext>
            </a:extLst>
          </p:cNvPr>
          <p:cNvGrpSpPr/>
          <p:nvPr/>
        </p:nvGrpSpPr>
        <p:grpSpPr>
          <a:xfrm flipH="1">
            <a:off x="2614160" y="3093839"/>
            <a:ext cx="476588" cy="432143"/>
            <a:chOff x="6039763" y="984046"/>
            <a:chExt cx="582111" cy="527825"/>
          </a:xfrm>
          <a:solidFill>
            <a:srgbClr val="DAE4E0"/>
          </a:solidFill>
        </p:grpSpPr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id="{6B799D66-C425-2FB2-6575-E2C65C40E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291" y="1102640"/>
              <a:ext cx="265583" cy="409231"/>
            </a:xfrm>
            <a:custGeom>
              <a:avLst/>
              <a:gdLst>
                <a:gd name="T0" fmla="*/ 451 w 1022"/>
                <a:gd name="T1" fmla="*/ 659 h 1576"/>
                <a:gd name="T2" fmla="*/ 182 w 1022"/>
                <a:gd name="T3" fmla="*/ 281 h 1576"/>
                <a:gd name="T4" fmla="*/ 508 w 1022"/>
                <a:gd name="T5" fmla="*/ 1 h 1576"/>
                <a:gd name="T6" fmla="*/ 836 w 1022"/>
                <a:gd name="T7" fmla="*/ 282 h 1576"/>
                <a:gd name="T8" fmla="*/ 583 w 1022"/>
                <a:gd name="T9" fmla="*/ 656 h 1576"/>
                <a:gd name="T10" fmla="*/ 738 w 1022"/>
                <a:gd name="T11" fmla="*/ 699 h 1576"/>
                <a:gd name="T12" fmla="*/ 1017 w 1022"/>
                <a:gd name="T13" fmla="*/ 1106 h 1576"/>
                <a:gd name="T14" fmla="*/ 1018 w 1022"/>
                <a:gd name="T15" fmla="*/ 1423 h 1576"/>
                <a:gd name="T16" fmla="*/ 877 w 1022"/>
                <a:gd name="T17" fmla="*/ 1575 h 1576"/>
                <a:gd name="T18" fmla="*/ 851 w 1022"/>
                <a:gd name="T19" fmla="*/ 1576 h 1576"/>
                <a:gd name="T20" fmla="*/ 168 w 1022"/>
                <a:gd name="T21" fmla="*/ 1576 h 1576"/>
                <a:gd name="T22" fmla="*/ 9 w 1022"/>
                <a:gd name="T23" fmla="*/ 1469 h 1576"/>
                <a:gd name="T24" fmla="*/ 1 w 1022"/>
                <a:gd name="T25" fmla="*/ 1416 h 1576"/>
                <a:gd name="T26" fmla="*/ 1 w 1022"/>
                <a:gd name="T27" fmla="*/ 1120 h 1576"/>
                <a:gd name="T28" fmla="*/ 389 w 1022"/>
                <a:gd name="T29" fmla="*/ 666 h 1576"/>
                <a:gd name="T30" fmla="*/ 451 w 1022"/>
                <a:gd name="T31" fmla="*/ 659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2" h="1576">
                  <a:moveTo>
                    <a:pt x="451" y="659"/>
                  </a:moveTo>
                  <a:cubicBezTo>
                    <a:pt x="246" y="610"/>
                    <a:pt x="159" y="437"/>
                    <a:pt x="182" y="281"/>
                  </a:cubicBezTo>
                  <a:cubicBezTo>
                    <a:pt x="207" y="119"/>
                    <a:pt x="345" y="2"/>
                    <a:pt x="508" y="1"/>
                  </a:cubicBezTo>
                  <a:cubicBezTo>
                    <a:pt x="671" y="0"/>
                    <a:pt x="811" y="118"/>
                    <a:pt x="836" y="282"/>
                  </a:cubicBezTo>
                  <a:cubicBezTo>
                    <a:pt x="860" y="434"/>
                    <a:pt x="774" y="610"/>
                    <a:pt x="583" y="656"/>
                  </a:cubicBezTo>
                  <a:cubicBezTo>
                    <a:pt x="628" y="668"/>
                    <a:pt x="686" y="676"/>
                    <a:pt x="738" y="699"/>
                  </a:cubicBezTo>
                  <a:cubicBezTo>
                    <a:pt x="914" y="776"/>
                    <a:pt x="1007" y="915"/>
                    <a:pt x="1017" y="1106"/>
                  </a:cubicBezTo>
                  <a:cubicBezTo>
                    <a:pt x="1022" y="1212"/>
                    <a:pt x="1019" y="1317"/>
                    <a:pt x="1018" y="1423"/>
                  </a:cubicBezTo>
                  <a:cubicBezTo>
                    <a:pt x="1017" y="1504"/>
                    <a:pt x="958" y="1567"/>
                    <a:pt x="877" y="1575"/>
                  </a:cubicBezTo>
                  <a:cubicBezTo>
                    <a:pt x="868" y="1576"/>
                    <a:pt x="859" y="1576"/>
                    <a:pt x="851" y="1576"/>
                  </a:cubicBezTo>
                  <a:cubicBezTo>
                    <a:pt x="623" y="1576"/>
                    <a:pt x="395" y="1576"/>
                    <a:pt x="168" y="1576"/>
                  </a:cubicBezTo>
                  <a:cubicBezTo>
                    <a:pt x="87" y="1576"/>
                    <a:pt x="30" y="1537"/>
                    <a:pt x="9" y="1469"/>
                  </a:cubicBezTo>
                  <a:cubicBezTo>
                    <a:pt x="4" y="1452"/>
                    <a:pt x="1" y="1433"/>
                    <a:pt x="1" y="1416"/>
                  </a:cubicBezTo>
                  <a:cubicBezTo>
                    <a:pt x="0" y="1317"/>
                    <a:pt x="0" y="1219"/>
                    <a:pt x="1" y="1120"/>
                  </a:cubicBezTo>
                  <a:cubicBezTo>
                    <a:pt x="2" y="892"/>
                    <a:pt x="164" y="703"/>
                    <a:pt x="389" y="666"/>
                  </a:cubicBezTo>
                  <a:cubicBezTo>
                    <a:pt x="408" y="663"/>
                    <a:pt x="428" y="662"/>
                    <a:pt x="451" y="6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id="{DD489D16-582B-ECBB-568D-2D73F72582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9763" y="984046"/>
              <a:ext cx="489408" cy="488572"/>
            </a:xfrm>
            <a:custGeom>
              <a:avLst/>
              <a:gdLst>
                <a:gd name="T0" fmla="*/ 660 w 1883"/>
                <a:gd name="T1" fmla="*/ 1625 h 1882"/>
                <a:gd name="T2" fmla="*/ 660 w 1883"/>
                <a:gd name="T3" fmla="*/ 1526 h 1882"/>
                <a:gd name="T4" fmla="*/ 635 w 1883"/>
                <a:gd name="T5" fmla="*/ 1526 h 1882"/>
                <a:gd name="T6" fmla="*/ 259 w 1883"/>
                <a:gd name="T7" fmla="*/ 1526 h 1882"/>
                <a:gd name="T8" fmla="*/ 7 w 1883"/>
                <a:gd name="T9" fmla="*/ 1327 h 1882"/>
                <a:gd name="T10" fmla="*/ 0 w 1883"/>
                <a:gd name="T11" fmla="*/ 1265 h 1882"/>
                <a:gd name="T12" fmla="*/ 0 w 1883"/>
                <a:gd name="T13" fmla="*/ 261 h 1882"/>
                <a:gd name="T14" fmla="*/ 207 w 1883"/>
                <a:gd name="T15" fmla="*/ 6 h 1882"/>
                <a:gd name="T16" fmla="*/ 270 w 1883"/>
                <a:gd name="T17" fmla="*/ 1 h 1882"/>
                <a:gd name="T18" fmla="*/ 1610 w 1883"/>
                <a:gd name="T19" fmla="*/ 0 h 1882"/>
                <a:gd name="T20" fmla="*/ 1871 w 1883"/>
                <a:gd name="T21" fmla="*/ 195 h 1882"/>
                <a:gd name="T22" fmla="*/ 1883 w 1883"/>
                <a:gd name="T23" fmla="*/ 381 h 1882"/>
                <a:gd name="T24" fmla="*/ 1727 w 1883"/>
                <a:gd name="T25" fmla="*/ 353 h 1882"/>
                <a:gd name="T26" fmla="*/ 1727 w 1883"/>
                <a:gd name="T27" fmla="*/ 266 h 1882"/>
                <a:gd name="T28" fmla="*/ 1616 w 1883"/>
                <a:gd name="T29" fmla="*/ 155 h 1882"/>
                <a:gd name="T30" fmla="*/ 265 w 1883"/>
                <a:gd name="T31" fmla="*/ 155 h 1882"/>
                <a:gd name="T32" fmla="*/ 154 w 1883"/>
                <a:gd name="T33" fmla="*/ 263 h 1882"/>
                <a:gd name="T34" fmla="*/ 154 w 1883"/>
                <a:gd name="T35" fmla="*/ 1111 h 1882"/>
                <a:gd name="T36" fmla="*/ 270 w 1883"/>
                <a:gd name="T37" fmla="*/ 1219 h 1882"/>
                <a:gd name="T38" fmla="*/ 1210 w 1883"/>
                <a:gd name="T39" fmla="*/ 1219 h 1882"/>
                <a:gd name="T40" fmla="*/ 1245 w 1883"/>
                <a:gd name="T41" fmla="*/ 1219 h 1882"/>
                <a:gd name="T42" fmla="*/ 1233 w 1883"/>
                <a:gd name="T43" fmla="*/ 1237 h 1882"/>
                <a:gd name="T44" fmla="*/ 1118 w 1883"/>
                <a:gd name="T45" fmla="*/ 1582 h 1882"/>
                <a:gd name="T46" fmla="*/ 1118 w 1883"/>
                <a:gd name="T47" fmla="*/ 1851 h 1882"/>
                <a:gd name="T48" fmla="*/ 1118 w 1883"/>
                <a:gd name="T49" fmla="*/ 1879 h 1882"/>
                <a:gd name="T50" fmla="*/ 1091 w 1883"/>
                <a:gd name="T51" fmla="*/ 1881 h 1882"/>
                <a:gd name="T52" fmla="*/ 289 w 1883"/>
                <a:gd name="T53" fmla="*/ 1881 h 1882"/>
                <a:gd name="T54" fmla="*/ 207 w 1883"/>
                <a:gd name="T55" fmla="*/ 1778 h 1882"/>
                <a:gd name="T56" fmla="*/ 394 w 1883"/>
                <a:gd name="T57" fmla="*/ 1626 h 1882"/>
                <a:gd name="T58" fmla="*/ 653 w 1883"/>
                <a:gd name="T59" fmla="*/ 1626 h 1882"/>
                <a:gd name="T60" fmla="*/ 660 w 1883"/>
                <a:gd name="T61" fmla="*/ 1625 h 1882"/>
                <a:gd name="T62" fmla="*/ 1015 w 1883"/>
                <a:gd name="T63" fmla="*/ 1372 h 1882"/>
                <a:gd name="T64" fmla="*/ 940 w 1883"/>
                <a:gd name="T65" fmla="*/ 1297 h 1882"/>
                <a:gd name="T66" fmla="*/ 865 w 1883"/>
                <a:gd name="T67" fmla="*/ 1373 h 1882"/>
                <a:gd name="T68" fmla="*/ 941 w 1883"/>
                <a:gd name="T69" fmla="*/ 1447 h 1882"/>
                <a:gd name="T70" fmla="*/ 1015 w 1883"/>
                <a:gd name="T71" fmla="*/ 1372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83" h="1882">
                  <a:moveTo>
                    <a:pt x="660" y="1625"/>
                  </a:moveTo>
                  <a:cubicBezTo>
                    <a:pt x="660" y="1592"/>
                    <a:pt x="660" y="1561"/>
                    <a:pt x="660" y="1526"/>
                  </a:cubicBezTo>
                  <a:cubicBezTo>
                    <a:pt x="651" y="1526"/>
                    <a:pt x="643" y="1526"/>
                    <a:pt x="635" y="1526"/>
                  </a:cubicBezTo>
                  <a:cubicBezTo>
                    <a:pt x="509" y="1526"/>
                    <a:pt x="384" y="1526"/>
                    <a:pt x="259" y="1526"/>
                  </a:cubicBezTo>
                  <a:cubicBezTo>
                    <a:pt x="135" y="1525"/>
                    <a:pt x="35" y="1446"/>
                    <a:pt x="7" y="1327"/>
                  </a:cubicBezTo>
                  <a:cubicBezTo>
                    <a:pt x="3" y="1307"/>
                    <a:pt x="0" y="1286"/>
                    <a:pt x="0" y="1265"/>
                  </a:cubicBezTo>
                  <a:cubicBezTo>
                    <a:pt x="0" y="931"/>
                    <a:pt x="0" y="596"/>
                    <a:pt x="0" y="261"/>
                  </a:cubicBezTo>
                  <a:cubicBezTo>
                    <a:pt x="0" y="133"/>
                    <a:pt x="82" y="32"/>
                    <a:pt x="207" y="6"/>
                  </a:cubicBezTo>
                  <a:cubicBezTo>
                    <a:pt x="227" y="2"/>
                    <a:pt x="249" y="1"/>
                    <a:pt x="270" y="1"/>
                  </a:cubicBezTo>
                  <a:cubicBezTo>
                    <a:pt x="717" y="1"/>
                    <a:pt x="1164" y="2"/>
                    <a:pt x="1610" y="0"/>
                  </a:cubicBezTo>
                  <a:cubicBezTo>
                    <a:pt x="1760" y="0"/>
                    <a:pt x="1853" y="96"/>
                    <a:pt x="1871" y="195"/>
                  </a:cubicBezTo>
                  <a:cubicBezTo>
                    <a:pt x="1883" y="256"/>
                    <a:pt x="1879" y="320"/>
                    <a:pt x="1883" y="381"/>
                  </a:cubicBezTo>
                  <a:cubicBezTo>
                    <a:pt x="1829" y="371"/>
                    <a:pt x="1780" y="362"/>
                    <a:pt x="1727" y="353"/>
                  </a:cubicBezTo>
                  <a:cubicBezTo>
                    <a:pt x="1727" y="326"/>
                    <a:pt x="1727" y="296"/>
                    <a:pt x="1727" y="266"/>
                  </a:cubicBezTo>
                  <a:cubicBezTo>
                    <a:pt x="1727" y="196"/>
                    <a:pt x="1686" y="155"/>
                    <a:pt x="1616" y="155"/>
                  </a:cubicBezTo>
                  <a:cubicBezTo>
                    <a:pt x="1166" y="155"/>
                    <a:pt x="715" y="155"/>
                    <a:pt x="265" y="155"/>
                  </a:cubicBezTo>
                  <a:cubicBezTo>
                    <a:pt x="195" y="155"/>
                    <a:pt x="155" y="194"/>
                    <a:pt x="154" y="263"/>
                  </a:cubicBezTo>
                  <a:cubicBezTo>
                    <a:pt x="154" y="546"/>
                    <a:pt x="154" y="828"/>
                    <a:pt x="154" y="1111"/>
                  </a:cubicBezTo>
                  <a:cubicBezTo>
                    <a:pt x="155" y="1181"/>
                    <a:pt x="196" y="1219"/>
                    <a:pt x="270" y="1219"/>
                  </a:cubicBezTo>
                  <a:cubicBezTo>
                    <a:pt x="583" y="1219"/>
                    <a:pt x="896" y="1219"/>
                    <a:pt x="1210" y="1219"/>
                  </a:cubicBezTo>
                  <a:cubicBezTo>
                    <a:pt x="1220" y="1219"/>
                    <a:pt x="1230" y="1219"/>
                    <a:pt x="1245" y="1219"/>
                  </a:cubicBezTo>
                  <a:cubicBezTo>
                    <a:pt x="1239" y="1228"/>
                    <a:pt x="1237" y="1233"/>
                    <a:pt x="1233" y="1237"/>
                  </a:cubicBezTo>
                  <a:cubicBezTo>
                    <a:pt x="1156" y="1339"/>
                    <a:pt x="1119" y="1455"/>
                    <a:pt x="1118" y="1582"/>
                  </a:cubicBezTo>
                  <a:cubicBezTo>
                    <a:pt x="1118" y="1672"/>
                    <a:pt x="1118" y="1762"/>
                    <a:pt x="1118" y="1851"/>
                  </a:cubicBezTo>
                  <a:cubicBezTo>
                    <a:pt x="1118" y="1860"/>
                    <a:pt x="1118" y="1868"/>
                    <a:pt x="1118" y="1879"/>
                  </a:cubicBezTo>
                  <a:cubicBezTo>
                    <a:pt x="1108" y="1880"/>
                    <a:pt x="1100" y="1881"/>
                    <a:pt x="1091" y="1881"/>
                  </a:cubicBezTo>
                  <a:cubicBezTo>
                    <a:pt x="824" y="1881"/>
                    <a:pt x="557" y="1880"/>
                    <a:pt x="289" y="1881"/>
                  </a:cubicBezTo>
                  <a:cubicBezTo>
                    <a:pt x="224" y="1882"/>
                    <a:pt x="193" y="1842"/>
                    <a:pt x="207" y="1778"/>
                  </a:cubicBezTo>
                  <a:cubicBezTo>
                    <a:pt x="227" y="1686"/>
                    <a:pt x="300" y="1626"/>
                    <a:pt x="394" y="1626"/>
                  </a:cubicBezTo>
                  <a:cubicBezTo>
                    <a:pt x="480" y="1626"/>
                    <a:pt x="567" y="1626"/>
                    <a:pt x="653" y="1626"/>
                  </a:cubicBezTo>
                  <a:cubicBezTo>
                    <a:pt x="655" y="1626"/>
                    <a:pt x="656" y="1625"/>
                    <a:pt x="660" y="1625"/>
                  </a:cubicBezTo>
                  <a:close/>
                  <a:moveTo>
                    <a:pt x="1015" y="1372"/>
                  </a:moveTo>
                  <a:cubicBezTo>
                    <a:pt x="1015" y="1329"/>
                    <a:pt x="982" y="1297"/>
                    <a:pt x="940" y="1297"/>
                  </a:cubicBezTo>
                  <a:cubicBezTo>
                    <a:pt x="898" y="1297"/>
                    <a:pt x="865" y="1330"/>
                    <a:pt x="865" y="1373"/>
                  </a:cubicBezTo>
                  <a:cubicBezTo>
                    <a:pt x="866" y="1415"/>
                    <a:pt x="898" y="1447"/>
                    <a:pt x="941" y="1447"/>
                  </a:cubicBezTo>
                  <a:cubicBezTo>
                    <a:pt x="983" y="1447"/>
                    <a:pt x="1015" y="1414"/>
                    <a:pt x="1015" y="137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79EC30B2-9FF6-A046-95AB-15340868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082" y="1048354"/>
              <a:ext cx="199605" cy="226330"/>
            </a:xfrm>
            <a:custGeom>
              <a:avLst/>
              <a:gdLst>
                <a:gd name="T0" fmla="*/ 763 w 769"/>
                <a:gd name="T1" fmla="*/ 871 h 871"/>
                <a:gd name="T2" fmla="*/ 1 w 769"/>
                <a:gd name="T3" fmla="*/ 871 h 871"/>
                <a:gd name="T4" fmla="*/ 1 w 769"/>
                <a:gd name="T5" fmla="*/ 769 h 871"/>
                <a:gd name="T6" fmla="*/ 221 w 769"/>
                <a:gd name="T7" fmla="*/ 478 h 871"/>
                <a:gd name="T8" fmla="*/ 334 w 769"/>
                <a:gd name="T9" fmla="*/ 461 h 871"/>
                <a:gd name="T10" fmla="*/ 188 w 769"/>
                <a:gd name="T11" fmla="*/ 358 h 871"/>
                <a:gd name="T12" fmla="*/ 161 w 769"/>
                <a:gd name="T13" fmla="*/ 178 h 871"/>
                <a:gd name="T14" fmla="*/ 406 w 769"/>
                <a:gd name="T15" fmla="*/ 9 h 871"/>
                <a:gd name="T16" fmla="*/ 611 w 769"/>
                <a:gd name="T17" fmla="*/ 221 h 871"/>
                <a:gd name="T18" fmla="*/ 426 w 769"/>
                <a:gd name="T19" fmla="*/ 464 h 871"/>
                <a:gd name="T20" fmla="*/ 696 w 769"/>
                <a:gd name="T21" fmla="*/ 578 h 871"/>
                <a:gd name="T22" fmla="*/ 763 w 769"/>
                <a:gd name="T23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9" h="871">
                  <a:moveTo>
                    <a:pt x="763" y="871"/>
                  </a:moveTo>
                  <a:cubicBezTo>
                    <a:pt x="509" y="871"/>
                    <a:pt x="257" y="871"/>
                    <a:pt x="1" y="871"/>
                  </a:cubicBezTo>
                  <a:cubicBezTo>
                    <a:pt x="1" y="837"/>
                    <a:pt x="0" y="803"/>
                    <a:pt x="1" y="769"/>
                  </a:cubicBezTo>
                  <a:cubicBezTo>
                    <a:pt x="5" y="629"/>
                    <a:pt x="90" y="514"/>
                    <a:pt x="221" y="478"/>
                  </a:cubicBezTo>
                  <a:cubicBezTo>
                    <a:pt x="258" y="467"/>
                    <a:pt x="298" y="466"/>
                    <a:pt x="334" y="461"/>
                  </a:cubicBezTo>
                  <a:cubicBezTo>
                    <a:pt x="275" y="447"/>
                    <a:pt x="224" y="414"/>
                    <a:pt x="188" y="358"/>
                  </a:cubicBezTo>
                  <a:cubicBezTo>
                    <a:pt x="153" y="302"/>
                    <a:pt x="145" y="241"/>
                    <a:pt x="161" y="178"/>
                  </a:cubicBezTo>
                  <a:cubicBezTo>
                    <a:pt x="188" y="70"/>
                    <a:pt x="291" y="0"/>
                    <a:pt x="406" y="9"/>
                  </a:cubicBezTo>
                  <a:cubicBezTo>
                    <a:pt x="513" y="17"/>
                    <a:pt x="602" y="108"/>
                    <a:pt x="611" y="221"/>
                  </a:cubicBezTo>
                  <a:cubicBezTo>
                    <a:pt x="618" y="315"/>
                    <a:pt x="563" y="430"/>
                    <a:pt x="426" y="464"/>
                  </a:cubicBezTo>
                  <a:cubicBezTo>
                    <a:pt x="534" y="459"/>
                    <a:pt x="625" y="494"/>
                    <a:pt x="696" y="578"/>
                  </a:cubicBezTo>
                  <a:cubicBezTo>
                    <a:pt x="767" y="664"/>
                    <a:pt x="769" y="765"/>
                    <a:pt x="763" y="87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" name="Google Shape;954;p33">
            <a:extLst>
              <a:ext uri="{FF2B5EF4-FFF2-40B4-BE49-F238E27FC236}">
                <a16:creationId xmlns:a16="http://schemas.microsoft.com/office/drawing/2014/main" id="{33D7AE8C-3E7A-CED0-B25A-B7719C72B525}"/>
              </a:ext>
            </a:extLst>
          </p:cNvPr>
          <p:cNvSpPr txBox="1"/>
          <p:nvPr/>
        </p:nvSpPr>
        <p:spPr>
          <a:xfrm>
            <a:off x="3442657" y="3015464"/>
            <a:ext cx="2830654" cy="189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Программы развития руководящего состава 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и сотрудников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u-RU" sz="1100" b="1" dirty="0">
              <a:solidFill>
                <a:srgbClr val="FF5037"/>
              </a:solidFill>
              <a:highlight>
                <a:srgbClr val="DAE4E0"/>
              </a:highlight>
              <a:latin typeface="Verdana"/>
              <a:ea typeface="Verdana"/>
              <a:sym typeface="Verdana"/>
            </a:endParaRP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Повышение квалификации руководящего состава в управлении вовлеченностью сотрудников</a:t>
            </a: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Развитие у всех сотрудников таких 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метанавыков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, как коммуникабельность, эмоциональный интеллект, коммуникативность и осмысленность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E1EAF7F-3F44-1C42-C19C-584028602336}"/>
              </a:ext>
            </a:extLst>
          </p:cNvPr>
          <p:cNvGrpSpPr/>
          <p:nvPr/>
        </p:nvGrpSpPr>
        <p:grpSpPr>
          <a:xfrm>
            <a:off x="5841067" y="3086013"/>
            <a:ext cx="472670" cy="405294"/>
            <a:chOff x="-818559" y="-262797"/>
            <a:chExt cx="612969" cy="525594"/>
          </a:xfrm>
          <a:solidFill>
            <a:srgbClr val="DAE4E0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BCCD04A-F8AB-5BDE-9C9F-A43E513B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8559" y="-179455"/>
              <a:ext cx="262125" cy="442252"/>
            </a:xfrm>
            <a:custGeom>
              <a:avLst/>
              <a:gdLst>
                <a:gd name="T0" fmla="*/ 48 w 81"/>
                <a:gd name="T1" fmla="*/ 116 h 136"/>
                <a:gd name="T2" fmla="*/ 29 w 81"/>
                <a:gd name="T3" fmla="*/ 114 h 136"/>
                <a:gd name="T4" fmla="*/ 16 w 81"/>
                <a:gd name="T5" fmla="*/ 107 h 136"/>
                <a:gd name="T6" fmla="*/ 12 w 81"/>
                <a:gd name="T7" fmla="*/ 93 h 136"/>
                <a:gd name="T8" fmla="*/ 12 w 81"/>
                <a:gd name="T9" fmla="*/ 3 h 136"/>
                <a:gd name="T10" fmla="*/ 12 w 81"/>
                <a:gd name="T11" fmla="*/ 1 h 136"/>
                <a:gd name="T12" fmla="*/ 0 w 81"/>
                <a:gd name="T13" fmla="*/ 7 h 136"/>
                <a:gd name="T14" fmla="*/ 0 w 81"/>
                <a:gd name="T15" fmla="*/ 129 h 136"/>
                <a:gd name="T16" fmla="*/ 9 w 81"/>
                <a:gd name="T17" fmla="*/ 135 h 136"/>
                <a:gd name="T18" fmla="*/ 37 w 81"/>
                <a:gd name="T19" fmla="*/ 130 h 136"/>
                <a:gd name="T20" fmla="*/ 69 w 81"/>
                <a:gd name="T21" fmla="*/ 131 h 136"/>
                <a:gd name="T22" fmla="*/ 81 w 81"/>
                <a:gd name="T23" fmla="*/ 133 h 136"/>
                <a:gd name="T24" fmla="*/ 77 w 81"/>
                <a:gd name="T25" fmla="*/ 130 h 136"/>
                <a:gd name="T26" fmla="*/ 48 w 81"/>
                <a:gd name="T27" fmla="*/ 1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136">
                  <a:moveTo>
                    <a:pt x="48" y="116"/>
                  </a:moveTo>
                  <a:cubicBezTo>
                    <a:pt x="42" y="115"/>
                    <a:pt x="35" y="114"/>
                    <a:pt x="29" y="114"/>
                  </a:cubicBezTo>
                  <a:cubicBezTo>
                    <a:pt x="24" y="114"/>
                    <a:pt x="19" y="111"/>
                    <a:pt x="16" y="107"/>
                  </a:cubicBezTo>
                  <a:cubicBezTo>
                    <a:pt x="13" y="103"/>
                    <a:pt x="12" y="98"/>
                    <a:pt x="12" y="93"/>
                  </a:cubicBezTo>
                  <a:cubicBezTo>
                    <a:pt x="12" y="63"/>
                    <a:pt x="12" y="33"/>
                    <a:pt x="12" y="3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5" y="0"/>
                    <a:pt x="3" y="1"/>
                    <a:pt x="0" y="7"/>
                  </a:cubicBezTo>
                  <a:cubicBezTo>
                    <a:pt x="0" y="47"/>
                    <a:pt x="0" y="88"/>
                    <a:pt x="0" y="129"/>
                  </a:cubicBezTo>
                  <a:cubicBezTo>
                    <a:pt x="3" y="134"/>
                    <a:pt x="5" y="136"/>
                    <a:pt x="9" y="135"/>
                  </a:cubicBezTo>
                  <a:cubicBezTo>
                    <a:pt x="19" y="133"/>
                    <a:pt x="28" y="131"/>
                    <a:pt x="37" y="130"/>
                  </a:cubicBezTo>
                  <a:cubicBezTo>
                    <a:pt x="48" y="129"/>
                    <a:pt x="59" y="129"/>
                    <a:pt x="69" y="131"/>
                  </a:cubicBezTo>
                  <a:cubicBezTo>
                    <a:pt x="73" y="131"/>
                    <a:pt x="77" y="132"/>
                    <a:pt x="81" y="133"/>
                  </a:cubicBezTo>
                  <a:cubicBezTo>
                    <a:pt x="79" y="132"/>
                    <a:pt x="78" y="131"/>
                    <a:pt x="77" y="130"/>
                  </a:cubicBezTo>
                  <a:cubicBezTo>
                    <a:pt x="69" y="122"/>
                    <a:pt x="59" y="118"/>
                    <a:pt x="48" y="1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25C6DE4-6683-68DC-E317-F92CFFF01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0757" y="-262797"/>
              <a:ext cx="229863" cy="496021"/>
            </a:xfrm>
            <a:custGeom>
              <a:avLst/>
              <a:gdLst>
                <a:gd name="T0" fmla="*/ 38 w 71"/>
                <a:gd name="T1" fmla="*/ 5 h 153"/>
                <a:gd name="T2" fmla="*/ 8 w 71"/>
                <a:gd name="T3" fmla="*/ 0 h 153"/>
                <a:gd name="T4" fmla="*/ 0 w 71"/>
                <a:gd name="T5" fmla="*/ 8 h 153"/>
                <a:gd name="T6" fmla="*/ 0 w 71"/>
                <a:gd name="T7" fmla="*/ 120 h 153"/>
                <a:gd name="T8" fmla="*/ 7 w 71"/>
                <a:gd name="T9" fmla="*/ 128 h 153"/>
                <a:gd name="T10" fmla="*/ 26 w 71"/>
                <a:gd name="T11" fmla="*/ 130 h 153"/>
                <a:gd name="T12" fmla="*/ 66 w 71"/>
                <a:gd name="T13" fmla="*/ 149 h 153"/>
                <a:gd name="T14" fmla="*/ 71 w 71"/>
                <a:gd name="T15" fmla="*/ 153 h 153"/>
                <a:gd name="T16" fmla="*/ 71 w 71"/>
                <a:gd name="T17" fmla="*/ 151 h 153"/>
                <a:gd name="T18" fmla="*/ 71 w 71"/>
                <a:gd name="T19" fmla="*/ 35 h 153"/>
                <a:gd name="T20" fmla="*/ 69 w 71"/>
                <a:gd name="T21" fmla="*/ 30 h 153"/>
                <a:gd name="T22" fmla="*/ 38 w 71"/>
                <a:gd name="T23" fmla="*/ 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53">
                  <a:moveTo>
                    <a:pt x="38" y="5"/>
                  </a:moveTo>
                  <a:cubicBezTo>
                    <a:pt x="28" y="1"/>
                    <a:pt x="1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45"/>
                    <a:pt x="0" y="82"/>
                    <a:pt x="0" y="120"/>
                  </a:cubicBezTo>
                  <a:cubicBezTo>
                    <a:pt x="0" y="125"/>
                    <a:pt x="2" y="128"/>
                    <a:pt x="7" y="128"/>
                  </a:cubicBezTo>
                  <a:cubicBezTo>
                    <a:pt x="14" y="129"/>
                    <a:pt x="20" y="129"/>
                    <a:pt x="26" y="130"/>
                  </a:cubicBezTo>
                  <a:cubicBezTo>
                    <a:pt x="41" y="132"/>
                    <a:pt x="55" y="138"/>
                    <a:pt x="66" y="149"/>
                  </a:cubicBezTo>
                  <a:cubicBezTo>
                    <a:pt x="68" y="150"/>
                    <a:pt x="69" y="151"/>
                    <a:pt x="71" y="153"/>
                  </a:cubicBezTo>
                  <a:cubicBezTo>
                    <a:pt x="71" y="152"/>
                    <a:pt x="71" y="152"/>
                    <a:pt x="71" y="151"/>
                  </a:cubicBezTo>
                  <a:cubicBezTo>
                    <a:pt x="71" y="113"/>
                    <a:pt x="71" y="74"/>
                    <a:pt x="71" y="35"/>
                  </a:cubicBezTo>
                  <a:cubicBezTo>
                    <a:pt x="71" y="33"/>
                    <a:pt x="70" y="31"/>
                    <a:pt x="69" y="30"/>
                  </a:cubicBezTo>
                  <a:cubicBezTo>
                    <a:pt x="61" y="17"/>
                    <a:pt x="51" y="10"/>
                    <a:pt x="38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AFC3055-7D6F-5C9C-68CE-E8714D843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634" y="-168701"/>
              <a:ext cx="73933" cy="133079"/>
            </a:xfrm>
            <a:custGeom>
              <a:avLst/>
              <a:gdLst>
                <a:gd name="T0" fmla="*/ 12 w 23"/>
                <a:gd name="T1" fmla="*/ 34 h 41"/>
                <a:gd name="T2" fmla="*/ 21 w 23"/>
                <a:gd name="T3" fmla="*/ 27 h 41"/>
                <a:gd name="T4" fmla="*/ 23 w 23"/>
                <a:gd name="T5" fmla="*/ 23 h 41"/>
                <a:gd name="T6" fmla="*/ 23 w 23"/>
                <a:gd name="T7" fmla="*/ 0 h 41"/>
                <a:gd name="T8" fmla="*/ 12 w 23"/>
                <a:gd name="T9" fmla="*/ 2 h 41"/>
                <a:gd name="T10" fmla="*/ 12 w 23"/>
                <a:gd name="T11" fmla="*/ 14 h 41"/>
                <a:gd name="T12" fmla="*/ 0 w 23"/>
                <a:gd name="T13" fmla="*/ 16 h 41"/>
                <a:gd name="T14" fmla="*/ 0 w 23"/>
                <a:gd name="T15" fmla="*/ 35 h 41"/>
                <a:gd name="T16" fmla="*/ 2 w 23"/>
                <a:gd name="T17" fmla="*/ 38 h 41"/>
                <a:gd name="T18" fmla="*/ 12 w 23"/>
                <a:gd name="T19" fmla="*/ 41 h 41"/>
                <a:gd name="T20" fmla="*/ 12 w 23"/>
                <a:gd name="T21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1">
                  <a:moveTo>
                    <a:pt x="12" y="34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22" y="26"/>
                    <a:pt x="23" y="24"/>
                    <a:pt x="23" y="2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1" y="38"/>
                    <a:pt x="2" y="38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2" y="3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EB9CE43C-AC93-50F1-0650-2A3D15AB4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1911" y="-262797"/>
              <a:ext cx="233896" cy="496021"/>
            </a:xfrm>
            <a:custGeom>
              <a:avLst/>
              <a:gdLst>
                <a:gd name="T0" fmla="*/ 63 w 72"/>
                <a:gd name="T1" fmla="*/ 128 h 153"/>
                <a:gd name="T2" fmla="*/ 72 w 72"/>
                <a:gd name="T3" fmla="*/ 119 h 153"/>
                <a:gd name="T4" fmla="*/ 72 w 72"/>
                <a:gd name="T5" fmla="*/ 70 h 153"/>
                <a:gd name="T6" fmla="*/ 72 w 72"/>
                <a:gd name="T7" fmla="*/ 8 h 153"/>
                <a:gd name="T8" fmla="*/ 64 w 72"/>
                <a:gd name="T9" fmla="*/ 0 h 153"/>
                <a:gd name="T10" fmla="*/ 43 w 72"/>
                <a:gd name="T11" fmla="*/ 3 h 153"/>
                <a:gd name="T12" fmla="*/ 5 w 72"/>
                <a:gd name="T13" fmla="*/ 25 h 153"/>
                <a:gd name="T14" fmla="*/ 0 w 72"/>
                <a:gd name="T15" fmla="*/ 39 h 153"/>
                <a:gd name="T16" fmla="*/ 0 w 72"/>
                <a:gd name="T17" fmla="*/ 150 h 153"/>
                <a:gd name="T18" fmla="*/ 0 w 72"/>
                <a:gd name="T19" fmla="*/ 153 h 153"/>
                <a:gd name="T20" fmla="*/ 1 w 72"/>
                <a:gd name="T21" fmla="*/ 151 h 153"/>
                <a:gd name="T22" fmla="*/ 26 w 72"/>
                <a:gd name="T23" fmla="*/ 135 h 153"/>
                <a:gd name="T24" fmla="*/ 63 w 72"/>
                <a:gd name="T25" fmla="*/ 128 h 153"/>
                <a:gd name="T26" fmla="*/ 8 w 72"/>
                <a:gd name="T27" fmla="*/ 67 h 153"/>
                <a:gd name="T28" fmla="*/ 8 w 72"/>
                <a:gd name="T29" fmla="*/ 48 h 153"/>
                <a:gd name="T30" fmla="*/ 35 w 72"/>
                <a:gd name="T31" fmla="*/ 16 h 153"/>
                <a:gd name="T32" fmla="*/ 61 w 72"/>
                <a:gd name="T33" fmla="*/ 11 h 153"/>
                <a:gd name="T34" fmla="*/ 61 w 72"/>
                <a:gd name="T35" fmla="*/ 49 h 153"/>
                <a:gd name="T36" fmla="*/ 52 w 72"/>
                <a:gd name="T37" fmla="*/ 67 h 153"/>
                <a:gd name="T38" fmla="*/ 35 w 72"/>
                <a:gd name="T39" fmla="*/ 80 h 153"/>
                <a:gd name="T40" fmla="*/ 35 w 72"/>
                <a:gd name="T41" fmla="*/ 88 h 153"/>
                <a:gd name="T42" fmla="*/ 18 w 72"/>
                <a:gd name="T43" fmla="*/ 82 h 153"/>
                <a:gd name="T44" fmla="*/ 8 w 72"/>
                <a:gd name="T45" fmla="*/ 6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153">
                  <a:moveTo>
                    <a:pt x="63" y="128"/>
                  </a:moveTo>
                  <a:cubicBezTo>
                    <a:pt x="69" y="128"/>
                    <a:pt x="72" y="125"/>
                    <a:pt x="72" y="119"/>
                  </a:cubicBezTo>
                  <a:cubicBezTo>
                    <a:pt x="72" y="103"/>
                    <a:pt x="72" y="87"/>
                    <a:pt x="72" y="70"/>
                  </a:cubicBezTo>
                  <a:cubicBezTo>
                    <a:pt x="72" y="50"/>
                    <a:pt x="72" y="29"/>
                    <a:pt x="72" y="8"/>
                  </a:cubicBezTo>
                  <a:cubicBezTo>
                    <a:pt x="72" y="3"/>
                    <a:pt x="68" y="0"/>
                    <a:pt x="64" y="0"/>
                  </a:cubicBezTo>
                  <a:cubicBezTo>
                    <a:pt x="57" y="1"/>
                    <a:pt x="50" y="1"/>
                    <a:pt x="43" y="3"/>
                  </a:cubicBezTo>
                  <a:cubicBezTo>
                    <a:pt x="28" y="6"/>
                    <a:pt x="15" y="12"/>
                    <a:pt x="5" y="25"/>
                  </a:cubicBezTo>
                  <a:cubicBezTo>
                    <a:pt x="2" y="29"/>
                    <a:pt x="0" y="34"/>
                    <a:pt x="0" y="39"/>
                  </a:cubicBezTo>
                  <a:cubicBezTo>
                    <a:pt x="0" y="76"/>
                    <a:pt x="0" y="113"/>
                    <a:pt x="0" y="150"/>
                  </a:cubicBezTo>
                  <a:cubicBezTo>
                    <a:pt x="0" y="151"/>
                    <a:pt x="0" y="152"/>
                    <a:pt x="0" y="153"/>
                  </a:cubicBezTo>
                  <a:cubicBezTo>
                    <a:pt x="1" y="152"/>
                    <a:pt x="1" y="152"/>
                    <a:pt x="1" y="151"/>
                  </a:cubicBezTo>
                  <a:cubicBezTo>
                    <a:pt x="9" y="144"/>
                    <a:pt x="17" y="139"/>
                    <a:pt x="26" y="135"/>
                  </a:cubicBezTo>
                  <a:cubicBezTo>
                    <a:pt x="38" y="131"/>
                    <a:pt x="50" y="129"/>
                    <a:pt x="63" y="128"/>
                  </a:cubicBezTo>
                  <a:close/>
                  <a:moveTo>
                    <a:pt x="8" y="6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5"/>
                    <a:pt x="57" y="62"/>
                    <a:pt x="52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2" y="80"/>
                    <a:pt x="8" y="74"/>
                    <a:pt x="8" y="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6DEB6F5-67A7-41E4-4480-A6BFCBC9B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5027" y="-179455"/>
              <a:ext cx="259437" cy="426121"/>
            </a:xfrm>
            <a:custGeom>
              <a:avLst/>
              <a:gdLst>
                <a:gd name="T0" fmla="*/ 75 w 80"/>
                <a:gd name="T1" fmla="*/ 0 h 131"/>
                <a:gd name="T2" fmla="*/ 68 w 80"/>
                <a:gd name="T3" fmla="*/ 0 h 131"/>
                <a:gd name="T4" fmla="*/ 68 w 80"/>
                <a:gd name="T5" fmla="*/ 3 h 131"/>
                <a:gd name="T6" fmla="*/ 68 w 80"/>
                <a:gd name="T7" fmla="*/ 91 h 131"/>
                <a:gd name="T8" fmla="*/ 55 w 80"/>
                <a:gd name="T9" fmla="*/ 110 h 131"/>
                <a:gd name="T10" fmla="*/ 46 w 80"/>
                <a:gd name="T11" fmla="*/ 111 h 131"/>
                <a:gd name="T12" fmla="*/ 10 w 80"/>
                <a:gd name="T13" fmla="*/ 122 h 131"/>
                <a:gd name="T14" fmla="*/ 0 w 80"/>
                <a:gd name="T15" fmla="*/ 129 h 131"/>
                <a:gd name="T16" fmla="*/ 20 w 80"/>
                <a:gd name="T17" fmla="*/ 126 h 131"/>
                <a:gd name="T18" fmla="*/ 69 w 80"/>
                <a:gd name="T19" fmla="*/ 131 h 131"/>
                <a:gd name="T20" fmla="*/ 73 w 80"/>
                <a:gd name="T21" fmla="*/ 131 h 131"/>
                <a:gd name="T22" fmla="*/ 80 w 80"/>
                <a:gd name="T23" fmla="*/ 123 h 131"/>
                <a:gd name="T24" fmla="*/ 80 w 80"/>
                <a:gd name="T25" fmla="*/ 8 h 131"/>
                <a:gd name="T26" fmla="*/ 80 w 80"/>
                <a:gd name="T27" fmla="*/ 7 h 131"/>
                <a:gd name="T28" fmla="*/ 75 w 80"/>
                <a:gd name="T2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1">
                  <a:moveTo>
                    <a:pt x="75" y="0"/>
                  </a:moveTo>
                  <a:cubicBezTo>
                    <a:pt x="73" y="0"/>
                    <a:pt x="71" y="0"/>
                    <a:pt x="68" y="0"/>
                  </a:cubicBezTo>
                  <a:cubicBezTo>
                    <a:pt x="68" y="1"/>
                    <a:pt x="68" y="2"/>
                    <a:pt x="68" y="3"/>
                  </a:cubicBezTo>
                  <a:cubicBezTo>
                    <a:pt x="68" y="32"/>
                    <a:pt x="68" y="61"/>
                    <a:pt x="68" y="91"/>
                  </a:cubicBezTo>
                  <a:cubicBezTo>
                    <a:pt x="68" y="101"/>
                    <a:pt x="64" y="108"/>
                    <a:pt x="55" y="110"/>
                  </a:cubicBezTo>
                  <a:cubicBezTo>
                    <a:pt x="52" y="111"/>
                    <a:pt x="49" y="111"/>
                    <a:pt x="46" y="111"/>
                  </a:cubicBezTo>
                  <a:cubicBezTo>
                    <a:pt x="34" y="112"/>
                    <a:pt x="21" y="114"/>
                    <a:pt x="10" y="122"/>
                  </a:cubicBezTo>
                  <a:cubicBezTo>
                    <a:pt x="7" y="124"/>
                    <a:pt x="3" y="127"/>
                    <a:pt x="0" y="129"/>
                  </a:cubicBezTo>
                  <a:cubicBezTo>
                    <a:pt x="7" y="128"/>
                    <a:pt x="13" y="127"/>
                    <a:pt x="20" y="126"/>
                  </a:cubicBezTo>
                  <a:cubicBezTo>
                    <a:pt x="36" y="125"/>
                    <a:pt x="53" y="127"/>
                    <a:pt x="69" y="131"/>
                  </a:cubicBezTo>
                  <a:cubicBezTo>
                    <a:pt x="70" y="131"/>
                    <a:pt x="72" y="131"/>
                    <a:pt x="73" y="131"/>
                  </a:cubicBezTo>
                  <a:cubicBezTo>
                    <a:pt x="78" y="131"/>
                    <a:pt x="80" y="128"/>
                    <a:pt x="80" y="123"/>
                  </a:cubicBezTo>
                  <a:cubicBezTo>
                    <a:pt x="80" y="85"/>
                    <a:pt x="80" y="46"/>
                    <a:pt x="80" y="8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3"/>
                    <a:pt x="78" y="1"/>
                    <a:pt x="75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4"/>
          <p:cNvSpPr/>
          <p:nvPr/>
        </p:nvSpPr>
        <p:spPr>
          <a:xfrm>
            <a:off x="238955" y="834448"/>
            <a:ext cx="8705020" cy="347460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8" name="Google Shape;968;p34"/>
          <p:cNvSpPr txBox="1"/>
          <p:nvPr/>
        </p:nvSpPr>
        <p:spPr>
          <a:xfrm>
            <a:off x="4701810" y="1919317"/>
            <a:ext cx="397029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СПАСИБО </a:t>
            </a:r>
            <a:b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ВНИМАНИЕ!</a:t>
            </a:r>
            <a:endParaRPr/>
          </a:p>
        </p:txBody>
      </p:sp>
      <p:sp>
        <p:nvSpPr>
          <p:cNvPr id="969" name="Google Shape;969;p34"/>
          <p:cNvSpPr/>
          <p:nvPr/>
        </p:nvSpPr>
        <p:spPr>
          <a:xfrm>
            <a:off x="238955" y="1191637"/>
            <a:ext cx="5214685" cy="3117414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0" name="Google Shape;97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1529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1" name="Google Shape;971;p3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72" name="Google Shape;972;p3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73" name="Google Shape;973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134" name="Google Shape;134;p12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9E354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2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136" name="Google Shape;136;p12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2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2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2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2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2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2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2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2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2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2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2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2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2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2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12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>
              <a:lnSpc>
                <a:spcPts val="4800"/>
              </a:lnSpc>
              <a:buSzPts val="1200"/>
              <a:buFont typeface="Arial"/>
              <a:buNone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Наши сервисы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возможности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603794" y="2395727"/>
            <a:ext cx="3540206" cy="274777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4501" y="3138487"/>
            <a:ext cx="1140451" cy="1550837"/>
          </a:xfrm>
          <a:prstGeom prst="roundRect">
            <a:avLst>
              <a:gd name="adj" fmla="val 7309"/>
            </a:avLst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9723" y="679450"/>
            <a:ext cx="4884252" cy="401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2400" y="2395727"/>
            <a:ext cx="2041575" cy="2293597"/>
          </a:xfrm>
          <a:prstGeom prst="roundRect">
            <a:avLst>
              <a:gd name="adj" fmla="val 9202"/>
            </a:avLst>
          </a:prstGeom>
          <a:noFill/>
          <a:ln>
            <a:noFill/>
          </a:ln>
        </p:spPr>
      </p:pic>
      <p:sp>
        <p:nvSpPr>
          <p:cNvPr id="188" name="Google Shape;188;p13"/>
          <p:cNvSpPr/>
          <p:nvPr/>
        </p:nvSpPr>
        <p:spPr>
          <a:xfrm>
            <a:off x="179388" y="681422"/>
            <a:ext cx="6624642" cy="4011850"/>
          </a:xfrm>
          <a:custGeom>
            <a:avLst/>
            <a:gdLst/>
            <a:ahLst/>
            <a:cxnLst/>
            <a:rect l="l" t="t" r="r" b="b"/>
            <a:pathLst>
              <a:path w="6624642" h="4011850" extrusionOk="0">
                <a:moveTo>
                  <a:pt x="6430076" y="2120615"/>
                </a:moveTo>
                <a:lnTo>
                  <a:pt x="3921720" y="2120615"/>
                </a:lnTo>
                <a:cubicBezTo>
                  <a:pt x="3836399" y="2120615"/>
                  <a:pt x="3767282" y="2051497"/>
                  <a:pt x="3767282" y="1966176"/>
                </a:cubicBezTo>
                <a:lnTo>
                  <a:pt x="3767282" y="154438"/>
                </a:lnTo>
                <a:cubicBezTo>
                  <a:pt x="3767282" y="69117"/>
                  <a:pt x="3698164" y="0"/>
                  <a:pt x="3612843" y="0"/>
                </a:cubicBezTo>
                <a:lnTo>
                  <a:pt x="154438" y="0"/>
                </a:lnTo>
                <a:cubicBezTo>
                  <a:pt x="69117" y="0"/>
                  <a:pt x="0" y="69117"/>
                  <a:pt x="0" y="154438"/>
                </a:cubicBezTo>
                <a:lnTo>
                  <a:pt x="0" y="2216822"/>
                </a:lnTo>
                <a:cubicBezTo>
                  <a:pt x="0" y="2302143"/>
                  <a:pt x="69117" y="2371260"/>
                  <a:pt x="154438" y="2371260"/>
                </a:cubicBezTo>
                <a:lnTo>
                  <a:pt x="3366755" y="2371260"/>
                </a:lnTo>
                <a:cubicBezTo>
                  <a:pt x="3452076" y="2371260"/>
                  <a:pt x="3521193" y="2440378"/>
                  <a:pt x="3521193" y="2525699"/>
                </a:cubicBezTo>
                <a:lnTo>
                  <a:pt x="3521193" y="3817283"/>
                </a:lnTo>
                <a:cubicBezTo>
                  <a:pt x="3521193" y="3924757"/>
                  <a:pt x="3608286" y="4011851"/>
                  <a:pt x="3715760" y="4011851"/>
                </a:cubicBezTo>
                <a:lnTo>
                  <a:pt x="6430076" y="4011851"/>
                </a:lnTo>
                <a:cubicBezTo>
                  <a:pt x="6537550" y="4011851"/>
                  <a:pt x="6624643" y="3924757"/>
                  <a:pt x="6624643" y="3817283"/>
                </a:cubicBezTo>
                <a:lnTo>
                  <a:pt x="6624643" y="2315182"/>
                </a:lnTo>
                <a:cubicBezTo>
                  <a:pt x="6624643" y="2207708"/>
                  <a:pt x="6537550" y="2120615"/>
                  <a:pt x="6430076" y="2120615"/>
                </a:cubicBezTo>
                <a:close/>
              </a:path>
            </a:pathLst>
          </a:cu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179388" y="1241529"/>
            <a:ext cx="3025775" cy="1808852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2117719" y="752815"/>
            <a:ext cx="16088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p13"/>
          <p:cNvGrpSpPr/>
          <p:nvPr/>
        </p:nvGrpSpPr>
        <p:grpSpPr>
          <a:xfrm>
            <a:off x="1990985" y="1151943"/>
            <a:ext cx="2148365" cy="650507"/>
            <a:chOff x="6644904" y="673590"/>
            <a:chExt cx="2148365" cy="635059"/>
          </a:xfrm>
        </p:grpSpPr>
        <p:sp>
          <p:nvSpPr>
            <p:cNvPr id="192" name="Google Shape;192;p13"/>
            <p:cNvSpPr txBox="1"/>
            <p:nvPr/>
          </p:nvSpPr>
          <p:spPr>
            <a:xfrm>
              <a:off x="6850529" y="1139372"/>
              <a:ext cx="1486332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R="5080" lvl="0">
                <a:buSzPts val="1200"/>
              </a:pPr>
              <a:r>
                <a:rPr lang="ru-RU" sz="11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lang="ru-RU" dirty="0">
                <a:solidFill>
                  <a:schemeClr val="dk1"/>
                </a:solidFill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644904" y="673590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r>
                <a:rPr lang="ru-RU" sz="24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13"/>
          <p:cNvGrpSpPr/>
          <p:nvPr/>
        </p:nvGrpSpPr>
        <p:grpSpPr>
          <a:xfrm>
            <a:off x="1991206" y="2212475"/>
            <a:ext cx="1409701" cy="466303"/>
            <a:chOff x="3829304" y="880762"/>
            <a:chExt cx="1409701" cy="872276"/>
          </a:xfrm>
        </p:grpSpPr>
        <p:sp>
          <p:nvSpPr>
            <p:cNvPr id="195" name="Google Shape;195;p13"/>
            <p:cNvSpPr txBox="1"/>
            <p:nvPr/>
          </p:nvSpPr>
          <p:spPr>
            <a:xfrm>
              <a:off x="4013615" y="1436385"/>
              <a:ext cx="1114235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829304" y="880762"/>
              <a:ext cx="140970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6</a:t>
              </a:r>
              <a:r>
                <a:rPr lang="ru-RU" sz="24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7491392" y="869054"/>
            <a:ext cx="572641" cy="33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7 дней </a:t>
            </a:r>
            <a:b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неделю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7331085" y="1279735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8:00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20:00</a:t>
            </a: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5062512" y="4195885"/>
            <a:ext cx="91495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3981237" y="3989432"/>
            <a:ext cx="9646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5067084" y="3628957"/>
            <a:ext cx="20242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 без привязки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 месту жительства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4068039" y="3510786"/>
            <a:ext cx="8824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%</a:t>
            </a:r>
            <a:endParaRPr sz="24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5067084" y="827964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</a:t>
            </a:r>
            <a:endParaRPr sz="11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4217839" y="842694"/>
            <a:ext cx="734944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139</a:t>
            </a:r>
            <a:endParaRPr sz="2400" b="1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5067084" y="1425168"/>
            <a:ext cx="159391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флагманских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</a:t>
            </a:r>
            <a:r>
              <a:rPr lang="ru-RU"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исо</a:t>
            </a: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ЦАО, ЮЗАО, ЮАО, ВАО, ЮВАО, САО, СЗАО, ЗАО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p13"/>
          <p:cNvSpPr/>
          <p:nvPr/>
        </p:nvSpPr>
        <p:spPr>
          <a:xfrm>
            <a:off x="4670311" y="1442771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5067084" y="2142413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дворец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ВДНХ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4670311" y="2166669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/>
          </a:p>
        </p:txBody>
      </p:sp>
      <p:sp>
        <p:nvSpPr>
          <p:cNvPr id="209" name="Google Shape;209;p13"/>
          <p:cNvSpPr txBox="1"/>
          <p:nvPr/>
        </p:nvSpPr>
        <p:spPr>
          <a:xfrm>
            <a:off x="5067084" y="1278121"/>
            <a:ext cx="10881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том числе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3140875"/>
            <a:ext cx="2205170" cy="1550837"/>
          </a:xfrm>
          <a:prstGeom prst="roundRect">
            <a:avLst>
              <a:gd name="adj" fmla="val 7936"/>
            </a:avLst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7331085" y="1745191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150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10:00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22:00</a:t>
            </a: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6164557" y="1009840"/>
            <a:ext cx="1052921" cy="451538"/>
          </a:xfrm>
          <a:custGeom>
            <a:avLst/>
            <a:gdLst/>
            <a:ahLst/>
            <a:cxnLst/>
            <a:rect l="l" t="t" r="r" b="b"/>
            <a:pathLst>
              <a:path w="1052921" h="451538" extrusionOk="0">
                <a:moveTo>
                  <a:pt x="0" y="0"/>
                </a:moveTo>
                <a:lnTo>
                  <a:pt x="289389" y="0"/>
                </a:lnTo>
                <a:cubicBezTo>
                  <a:pt x="414066" y="0"/>
                  <a:pt x="515158" y="101093"/>
                  <a:pt x="515158" y="225769"/>
                </a:cubicBezTo>
                <a:lnTo>
                  <a:pt x="515158" y="225769"/>
                </a:lnTo>
                <a:cubicBezTo>
                  <a:pt x="515158" y="350446"/>
                  <a:pt x="616251" y="451538"/>
                  <a:pt x="740928" y="451538"/>
                </a:cubicBezTo>
                <a:lnTo>
                  <a:pt x="1052922" y="451538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6168875" y="1923844"/>
            <a:ext cx="1052968" cy="527563"/>
          </a:xfrm>
          <a:custGeom>
            <a:avLst/>
            <a:gdLst/>
            <a:ahLst/>
            <a:cxnLst/>
            <a:rect l="l" t="t" r="r" b="b"/>
            <a:pathLst>
              <a:path w="1052968" h="297638" extrusionOk="0">
                <a:moveTo>
                  <a:pt x="0" y="297639"/>
                </a:moveTo>
                <a:lnTo>
                  <a:pt x="367691" y="297639"/>
                </a:lnTo>
                <a:cubicBezTo>
                  <a:pt x="449161" y="297639"/>
                  <a:pt x="515205" y="231595"/>
                  <a:pt x="515205" y="150124"/>
                </a:cubicBezTo>
                <a:lnTo>
                  <a:pt x="515205" y="147514"/>
                </a:lnTo>
                <a:cubicBezTo>
                  <a:pt x="515205" y="66044"/>
                  <a:pt x="581249" y="0"/>
                  <a:pt x="662719" y="0"/>
                </a:cubicBezTo>
                <a:lnTo>
                  <a:pt x="1052968" y="0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6168875" y="1629055"/>
            <a:ext cx="1052968" cy="295028"/>
          </a:xfrm>
          <a:custGeom>
            <a:avLst/>
            <a:gdLst/>
            <a:ahLst/>
            <a:cxnLst/>
            <a:rect l="l" t="t" r="r" b="b"/>
            <a:pathLst>
              <a:path w="1052968" h="295028" extrusionOk="0">
                <a:moveTo>
                  <a:pt x="0" y="0"/>
                </a:moveTo>
                <a:lnTo>
                  <a:pt x="371792" y="0"/>
                </a:lnTo>
                <a:cubicBezTo>
                  <a:pt x="453263" y="0"/>
                  <a:pt x="519306" y="66044"/>
                  <a:pt x="519306" y="147514"/>
                </a:cubicBezTo>
                <a:lnTo>
                  <a:pt x="519306" y="147514"/>
                </a:lnTo>
                <a:cubicBezTo>
                  <a:pt x="519306" y="228985"/>
                  <a:pt x="585350" y="295029"/>
                  <a:pt x="666821" y="295029"/>
                </a:cubicBezTo>
                <a:lnTo>
                  <a:pt x="1052968" y="295029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4142337" y="2938425"/>
            <a:ext cx="2149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7196060" y="2183303"/>
            <a:ext cx="1454723" cy="2132421"/>
            <a:chOff x="7196060" y="2183303"/>
            <a:chExt cx="1454723" cy="2132421"/>
          </a:xfrm>
        </p:grpSpPr>
        <p:pic>
          <p:nvPicPr>
            <p:cNvPr id="217" name="Google Shape;217;p13"/>
            <p:cNvPicPr preferRelativeResize="0"/>
            <p:nvPr/>
          </p:nvPicPr>
          <p:blipFill rotWithShape="1">
            <a:blip r:embed="rId8">
              <a:alphaModFix amt="85000"/>
            </a:blip>
            <a:srcRect/>
            <a:stretch/>
          </p:blipFill>
          <p:spPr>
            <a:xfrm rot="265044" flipH="1">
              <a:off x="7206747" y="3574006"/>
              <a:ext cx="236678" cy="286643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218" name="Google Shape;218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470348">
              <a:off x="7399639" y="2252254"/>
              <a:ext cx="1119111" cy="157677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12941"/>
                </a:srgbClr>
              </a:outerShdw>
            </a:effectLst>
          </p:spPr>
        </p:pic>
        <p:pic>
          <p:nvPicPr>
            <p:cNvPr id="219" name="Google Shape;219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65044" flipH="1">
              <a:off x="7993247" y="3706850"/>
              <a:ext cx="487949" cy="59096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20" name="Google Shape;220;p13"/>
            <p:cNvPicPr preferRelativeResize="0"/>
            <p:nvPr/>
          </p:nvPicPr>
          <p:blipFill rotWithShape="1">
            <a:blip r:embed="rId11">
              <a:alphaModFix amt="50000"/>
            </a:blip>
            <a:srcRect/>
            <a:stretch/>
          </p:blipFill>
          <p:spPr>
            <a:xfrm rot="265044" flipH="1">
              <a:off x="8479626" y="3012884"/>
              <a:ext cx="163762" cy="198334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60000"/>
                </a:srgbClr>
              </a:outerShdw>
            </a:effectLst>
          </p:spPr>
        </p:pic>
      </p:grpSp>
      <p:pic>
        <p:nvPicPr>
          <p:cNvPr id="221" name="Google Shape;22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0789" y="727491"/>
            <a:ext cx="1093867" cy="232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8149" y="811790"/>
            <a:ext cx="1187047" cy="223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>
            <a:hlinkClick r:id="rId1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grpSp>
        <p:nvGrpSpPr>
          <p:cNvPr id="224" name="Google Shape;224;p1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25" name="Google Shape;225;p1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26" name="Google Shape;226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3">
            <a:hlinkClick r:id="rId1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28" name="Google Shape;228;p13">
            <a:hlinkClick r:id="rId1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29" name="Google Shape;229;p13">
            <a:hlinkClick r:id="rId1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48" name="Google Shape;192;p13"/>
          <p:cNvSpPr txBox="1"/>
          <p:nvPr/>
        </p:nvSpPr>
        <p:spPr>
          <a:xfrm>
            <a:off x="2199725" y="1813018"/>
            <a:ext cx="17410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5080" lvl="0">
              <a:buSzPts val="1200"/>
            </a:pPr>
            <a:r>
              <a:rPr lang="ru-RU" sz="11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МФЦ района Рязанский</a:t>
            </a:r>
          </a:p>
          <a:p>
            <a:pPr marR="5080" lvl="0">
              <a:buSzPts val="1200"/>
            </a:pPr>
            <a:r>
              <a:rPr lang="ru-RU" sz="11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39 сотрудников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49" name="Google Shape;192;p13"/>
          <p:cNvSpPr txBox="1"/>
          <p:nvPr/>
        </p:nvSpPr>
        <p:spPr>
          <a:xfrm>
            <a:off x="2175517" y="2678778"/>
            <a:ext cx="17410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5080" lvl="0">
              <a:buSzPts val="1200"/>
            </a:pPr>
            <a:r>
              <a:rPr lang="ru-RU" sz="11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МФЦ района Рязанский</a:t>
            </a:r>
          </a:p>
          <a:p>
            <a:pPr marR="5080" lvl="0">
              <a:buSzPts val="1200"/>
            </a:pPr>
            <a:r>
              <a:rPr lang="ru-RU" sz="11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40 окон </a:t>
            </a:r>
            <a:endParaRPr lang="ru-RU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14"/>
          <p:cNvGrpSpPr/>
          <p:nvPr/>
        </p:nvGrpSpPr>
        <p:grpSpPr>
          <a:xfrm>
            <a:off x="3513956" y="1608164"/>
            <a:ext cx="1655233" cy="1274736"/>
            <a:chOff x="3669360" y="2217764"/>
            <a:chExt cx="1655233" cy="1274736"/>
          </a:xfrm>
        </p:grpSpPr>
        <p:sp>
          <p:nvSpPr>
            <p:cNvPr id="236" name="Google Shape;236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7" name="Google Shape;237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38" name="Google Shape;23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" name="Google Shape;240;p14"/>
          <p:cNvGrpSpPr/>
          <p:nvPr/>
        </p:nvGrpSpPr>
        <p:grpSpPr>
          <a:xfrm>
            <a:off x="5269613" y="2979764"/>
            <a:ext cx="1421694" cy="1274736"/>
            <a:chOff x="2035058" y="2217764"/>
            <a:chExt cx="1421694" cy="1274736"/>
          </a:xfrm>
        </p:grpSpPr>
        <p:sp>
          <p:nvSpPr>
            <p:cNvPr id="241" name="Google Shape;241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2" name="Google Shape;242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3" name="Google Shape;24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5" name="Google Shape;245;p14"/>
          <p:cNvGrpSpPr/>
          <p:nvPr/>
        </p:nvGrpSpPr>
        <p:grpSpPr>
          <a:xfrm>
            <a:off x="5269613" y="1608164"/>
            <a:ext cx="1421694" cy="1274736"/>
            <a:chOff x="2035058" y="2217764"/>
            <a:chExt cx="1421694" cy="1274736"/>
          </a:xfrm>
        </p:grpSpPr>
        <p:sp>
          <p:nvSpPr>
            <p:cNvPr id="246" name="Google Shape;246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247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8" name="Google Shape;24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" name="Google Shape;250;p14"/>
          <p:cNvGrpSpPr/>
          <p:nvPr/>
        </p:nvGrpSpPr>
        <p:grpSpPr>
          <a:xfrm>
            <a:off x="3513956" y="2979764"/>
            <a:ext cx="1655233" cy="1274736"/>
            <a:chOff x="3669360" y="2217764"/>
            <a:chExt cx="1655233" cy="1274736"/>
          </a:xfrm>
        </p:grpSpPr>
        <p:sp>
          <p:nvSpPr>
            <p:cNvPr id="251" name="Google Shape;251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252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53" name="Google Shape;25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2076239"/>
            <a:ext cx="2958284" cy="2325397"/>
          </a:xfrm>
          <a:prstGeom prst="roundRect">
            <a:avLst>
              <a:gd name="adj" fmla="val 6700"/>
            </a:avLst>
          </a:prstGeom>
          <a:noFill/>
          <a:ln>
            <a:noFill/>
          </a:ln>
        </p:spPr>
      </p:pic>
      <p:sp>
        <p:nvSpPr>
          <p:cNvPr id="256" name="Google Shape;256;p14"/>
          <p:cNvSpPr/>
          <p:nvPr/>
        </p:nvSpPr>
        <p:spPr>
          <a:xfrm>
            <a:off x="3511368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Детский уголок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Комната матери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372151" y="3295295"/>
            <a:ext cx="1095496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для зарядки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мобильных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устройств</a:t>
            </a: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5345810" y="1923695"/>
            <a:ext cx="122884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263" name="Google Shape;263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64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65" name="Google Shape;265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7" name="Google Shape;267;p14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Сервис сурдоперевода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8" name="Google Shape;268;p14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269" name="Google Shape;269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0" name="Google Shape;270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71" name="Google Shape;271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3" name="Google Shape;273;p14"/>
          <p:cNvSpPr/>
          <p:nvPr/>
        </p:nvSpPr>
        <p:spPr>
          <a:xfrm>
            <a:off x="7327736" y="3465047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 err="1" smtClean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 flipH="1">
            <a:off x="8248224" y="4389464"/>
            <a:ext cx="554578" cy="332169"/>
            <a:chOff x="5014913" y="1700213"/>
            <a:chExt cx="609600" cy="365125"/>
          </a:xfrm>
        </p:grpSpPr>
        <p:sp>
          <p:nvSpPr>
            <p:cNvPr id="278" name="Google Shape;278;p14"/>
            <p:cNvSpPr/>
            <p:nvPr/>
          </p:nvSpPr>
          <p:spPr>
            <a:xfrm>
              <a:off x="5014913" y="1700213"/>
              <a:ext cx="609600" cy="365125"/>
            </a:xfrm>
            <a:custGeom>
              <a:avLst/>
              <a:gdLst/>
              <a:ahLst/>
              <a:cxnLst/>
              <a:rect l="l" t="t" r="r" b="b"/>
              <a:pathLst>
                <a:path w="196" h="118" extrusionOk="0">
                  <a:moveTo>
                    <a:pt x="38" y="118"/>
                  </a:moveTo>
                  <a:cubicBezTo>
                    <a:pt x="56" y="118"/>
                    <a:pt x="73" y="104"/>
                    <a:pt x="76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28" y="54"/>
                    <a:pt x="120" y="67"/>
                    <a:pt x="120" y="80"/>
                  </a:cubicBezTo>
                  <a:cubicBezTo>
                    <a:pt x="120" y="101"/>
                    <a:pt x="138" y="118"/>
                    <a:pt x="159" y="118"/>
                  </a:cubicBezTo>
                  <a:cubicBezTo>
                    <a:pt x="180" y="118"/>
                    <a:pt x="196" y="101"/>
                    <a:pt x="196" y="80"/>
                  </a:cubicBezTo>
                  <a:cubicBezTo>
                    <a:pt x="196" y="60"/>
                    <a:pt x="180" y="43"/>
                    <a:pt x="159" y="43"/>
                  </a:cubicBezTo>
                  <a:cubicBezTo>
                    <a:pt x="156" y="43"/>
                    <a:pt x="153" y="43"/>
                    <a:pt x="150" y="44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6"/>
                    <a:pt x="46" y="11"/>
                    <a:pt x="52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7" y="44"/>
                    <a:pt x="42" y="43"/>
                    <a:pt x="38" y="43"/>
                  </a:cubicBezTo>
                  <a:cubicBezTo>
                    <a:pt x="17" y="43"/>
                    <a:pt x="0" y="60"/>
                    <a:pt x="0" y="80"/>
                  </a:cubicBezTo>
                  <a:cubicBezTo>
                    <a:pt x="0" y="101"/>
                    <a:pt x="17" y="118"/>
                    <a:pt x="38" y="118"/>
                  </a:cubicBezTo>
                  <a:close/>
                  <a:moveTo>
                    <a:pt x="159" y="58"/>
                  </a:moveTo>
                  <a:cubicBezTo>
                    <a:pt x="171" y="58"/>
                    <a:pt x="181" y="68"/>
                    <a:pt x="181" y="80"/>
                  </a:cubicBezTo>
                  <a:cubicBezTo>
                    <a:pt x="181" y="93"/>
                    <a:pt x="171" y="103"/>
                    <a:pt x="159" y="103"/>
                  </a:cubicBezTo>
                  <a:cubicBezTo>
                    <a:pt x="146" y="103"/>
                    <a:pt x="136" y="93"/>
                    <a:pt x="136" y="80"/>
                  </a:cubicBezTo>
                  <a:cubicBezTo>
                    <a:pt x="136" y="68"/>
                    <a:pt x="146" y="58"/>
                    <a:pt x="159" y="58"/>
                  </a:cubicBezTo>
                  <a:close/>
                  <a:moveTo>
                    <a:pt x="123" y="33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68" y="39"/>
                  </a:moveTo>
                  <a:cubicBezTo>
                    <a:pt x="82" y="74"/>
                    <a:pt x="82" y="74"/>
                    <a:pt x="82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4" y="65"/>
                    <a:pt x="68" y="56"/>
                    <a:pt x="61" y="51"/>
                  </a:cubicBezTo>
                  <a:cubicBezTo>
                    <a:pt x="68" y="39"/>
                    <a:pt x="68" y="39"/>
                    <a:pt x="68" y="39"/>
                  </a:cubicBezTo>
                  <a:close/>
                  <a:moveTo>
                    <a:pt x="38" y="58"/>
                  </a:moveTo>
                  <a:cubicBezTo>
                    <a:pt x="51" y="58"/>
                    <a:pt x="60" y="68"/>
                    <a:pt x="60" y="80"/>
                  </a:cubicBezTo>
                  <a:cubicBezTo>
                    <a:pt x="60" y="93"/>
                    <a:pt x="51" y="103"/>
                    <a:pt x="38" y="103"/>
                  </a:cubicBezTo>
                  <a:cubicBezTo>
                    <a:pt x="26" y="103"/>
                    <a:pt x="15" y="93"/>
                    <a:pt x="15" y="80"/>
                  </a:cubicBezTo>
                  <a:cubicBezTo>
                    <a:pt x="15" y="68"/>
                    <a:pt x="26" y="58"/>
                    <a:pt x="38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484813" y="1928813"/>
              <a:ext cx="46038" cy="4445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8" y="14"/>
                  </a:moveTo>
                  <a:cubicBezTo>
                    <a:pt x="11" y="14"/>
                    <a:pt x="15" y="11"/>
                    <a:pt x="15" y="6"/>
                  </a:cubicBezTo>
                  <a:cubicBezTo>
                    <a:pt x="15" y="2"/>
                    <a:pt x="11" y="0"/>
                    <a:pt x="8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5111750" y="1928813"/>
              <a:ext cx="42863" cy="444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4"/>
          <p:cNvSpPr/>
          <p:nvPr/>
        </p:nvSpPr>
        <p:spPr>
          <a:xfrm>
            <a:off x="6292124" y="1183531"/>
            <a:ext cx="382647" cy="355978"/>
          </a:xfrm>
          <a:custGeom>
            <a:avLst/>
            <a:gdLst/>
            <a:ahLst/>
            <a:cxnLst/>
            <a:rect l="l" t="t" r="r" b="b"/>
            <a:pathLst>
              <a:path w="169" h="157" extrusionOk="0">
                <a:moveTo>
                  <a:pt x="11" y="100"/>
                </a:moveTo>
                <a:cubicBezTo>
                  <a:pt x="0" y="111"/>
                  <a:pt x="0" y="111"/>
                  <a:pt x="0" y="111"/>
                </a:cubicBezTo>
                <a:cubicBezTo>
                  <a:pt x="47" y="157"/>
                  <a:pt x="123" y="157"/>
                  <a:pt x="169" y="111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54" y="106"/>
                  <a:pt x="148" y="110"/>
                  <a:pt x="142" y="114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26" y="49"/>
                  <a:pt x="126" y="49"/>
                  <a:pt x="127" y="49"/>
                </a:cubicBezTo>
                <a:cubicBezTo>
                  <a:pt x="136" y="49"/>
                  <a:pt x="143" y="57"/>
                  <a:pt x="143" y="65"/>
                </a:cubicBezTo>
                <a:cubicBezTo>
                  <a:pt x="143" y="66"/>
                  <a:pt x="143" y="66"/>
                  <a:pt x="143" y="6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66" y="48"/>
                  <a:pt x="152" y="37"/>
                  <a:pt x="137" y="37"/>
                </a:cubicBezTo>
                <a:cubicBezTo>
                  <a:pt x="129" y="37"/>
                  <a:pt x="123" y="38"/>
                  <a:pt x="117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0" y="19"/>
                  <a:pt x="51" y="0"/>
                  <a:pt x="27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15" y="62"/>
                  <a:pt x="15" y="62"/>
                  <a:pt x="15" y="62"/>
                </a:cubicBezTo>
                <a:cubicBezTo>
                  <a:pt x="34" y="30"/>
                  <a:pt x="34" y="30"/>
                  <a:pt x="34" y="30"/>
                </a:cubicBezTo>
                <a:cubicBezTo>
                  <a:pt x="39" y="73"/>
                  <a:pt x="39" y="73"/>
                  <a:pt x="39" y="73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2" y="110"/>
                  <a:pt x="17" y="106"/>
                  <a:pt x="11" y="100"/>
                </a:cubicBezTo>
                <a:close/>
                <a:moveTo>
                  <a:pt x="50" y="97"/>
                </a:moveTo>
                <a:cubicBezTo>
                  <a:pt x="52" y="92"/>
                  <a:pt x="58" y="88"/>
                  <a:pt x="63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13" y="88"/>
                  <a:pt x="119" y="92"/>
                  <a:pt x="121" y="97"/>
                </a:cubicBezTo>
                <a:cubicBezTo>
                  <a:pt x="128" y="121"/>
                  <a:pt x="128" y="121"/>
                  <a:pt x="128" y="121"/>
                </a:cubicBezTo>
                <a:cubicBezTo>
                  <a:pt x="101" y="133"/>
                  <a:pt x="69" y="133"/>
                  <a:pt x="42" y="121"/>
                </a:cubicBezTo>
                <a:cubicBezTo>
                  <a:pt x="50" y="97"/>
                  <a:pt x="50" y="97"/>
                  <a:pt x="50" y="9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1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83" name="Google Shape;283;p1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84" name="Google Shape;28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285;p14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286" name="Google Shape;286;p14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87" name="Google Shape;287;p14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88" name="Google Shape;288;p14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3513956" y="1608164"/>
            <a:ext cx="1319301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5"/>
          <p:cNvGrpSpPr/>
          <p:nvPr/>
        </p:nvGrpSpPr>
        <p:grpSpPr>
          <a:xfrm>
            <a:off x="4464508" y="1676399"/>
            <a:ext cx="289249" cy="154011"/>
            <a:chOff x="1735968" y="-568275"/>
            <a:chExt cx="569415" cy="303186"/>
          </a:xfrm>
        </p:grpSpPr>
        <p:sp>
          <p:nvSpPr>
            <p:cNvPr id="299" name="Google Shape;299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15"/>
          <p:cNvSpPr/>
          <p:nvPr/>
        </p:nvSpPr>
        <p:spPr>
          <a:xfrm>
            <a:off x="4946984" y="2979764"/>
            <a:ext cx="1744323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15"/>
          <p:cNvGrpSpPr/>
          <p:nvPr/>
        </p:nvGrpSpPr>
        <p:grpSpPr>
          <a:xfrm>
            <a:off x="6330189" y="3047999"/>
            <a:ext cx="289249" cy="154011"/>
            <a:chOff x="1735968" y="-568275"/>
            <a:chExt cx="569415" cy="303186"/>
          </a:xfrm>
        </p:grpSpPr>
        <p:sp>
          <p:nvSpPr>
            <p:cNvPr id="303" name="Google Shape;303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15"/>
          <p:cNvSpPr/>
          <p:nvPr/>
        </p:nvSpPr>
        <p:spPr>
          <a:xfrm>
            <a:off x="4946984" y="1608164"/>
            <a:ext cx="1744323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15"/>
          <p:cNvGrpSpPr/>
          <p:nvPr/>
        </p:nvGrpSpPr>
        <p:grpSpPr>
          <a:xfrm>
            <a:off x="6330189" y="1676399"/>
            <a:ext cx="289249" cy="154011"/>
            <a:chOff x="1735968" y="-568275"/>
            <a:chExt cx="569415" cy="303186"/>
          </a:xfrm>
        </p:grpSpPr>
        <p:sp>
          <p:nvSpPr>
            <p:cNvPr id="307" name="Google Shape;307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>
            <a:off x="3513956" y="2979764"/>
            <a:ext cx="1319301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15"/>
          <p:cNvGrpSpPr/>
          <p:nvPr/>
        </p:nvGrpSpPr>
        <p:grpSpPr>
          <a:xfrm>
            <a:off x="4464508" y="3047999"/>
            <a:ext cx="289249" cy="154011"/>
            <a:chOff x="1735968" y="-568275"/>
            <a:chExt cx="569415" cy="303186"/>
          </a:xfrm>
        </p:grpSpPr>
        <p:sp>
          <p:nvSpPr>
            <p:cNvPr id="311" name="Google Shape;311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15"/>
          <p:cNvSpPr/>
          <p:nvPr/>
        </p:nvSpPr>
        <p:spPr>
          <a:xfrm>
            <a:off x="3511368" y="1156305"/>
            <a:ext cx="2314666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экономии времени</a:t>
            </a:r>
            <a:endParaRPr/>
          </a:p>
        </p:txBody>
      </p:sp>
      <p:sp>
        <p:nvSpPr>
          <p:cNvPr id="314" name="Google Shape;314;p15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Фотокабины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Терминал передачи показаний</a:t>
            </a:r>
            <a:endParaRPr/>
          </a:p>
        </p:txBody>
      </p:sp>
      <p:sp>
        <p:nvSpPr>
          <p:cNvPr id="316" name="Google Shape;316;p15"/>
          <p:cNvSpPr/>
          <p:nvPr/>
        </p:nvSpPr>
        <p:spPr>
          <a:xfrm>
            <a:off x="5025991" y="3295295"/>
            <a:ext cx="1247287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Копирование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/>
          </a:p>
        </p:txBody>
      </p:sp>
      <p:sp>
        <p:nvSpPr>
          <p:cNvPr id="317" name="Google Shape;317;p15"/>
          <p:cNvSpPr/>
          <p:nvPr/>
        </p:nvSpPr>
        <p:spPr>
          <a:xfrm>
            <a:off x="4999651" y="1923695"/>
            <a:ext cx="158590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Оплата пошлин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терминале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Оплата госпошлин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окне приема</a:t>
            </a:r>
            <a:endParaRPr dirty="0"/>
          </a:p>
        </p:txBody>
      </p:sp>
      <p:sp>
        <p:nvSpPr>
          <p:cNvPr id="318" name="Google Shape;318;p15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5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320" name="Google Shape;320;p15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321;p15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322" name="Google Shape;322;p15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4" name="Google Shape;324;p15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Администратор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зала</a:t>
            </a:r>
            <a:endParaRPr/>
          </a:p>
        </p:txBody>
      </p:sp>
      <p:grpSp>
        <p:nvGrpSpPr>
          <p:cNvPr id="325" name="Google Shape;325;p15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326" name="Google Shape;326;p15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7" name="Google Shape;327;p15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328" name="Google Shape;328;p15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5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0" name="Google Shape;330;p15"/>
          <p:cNvSpPr/>
          <p:nvPr/>
        </p:nvSpPr>
        <p:spPr>
          <a:xfrm>
            <a:off x="7247582" y="3289300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Бесплатный WiFi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электронных услуг</a:t>
            </a:r>
            <a:endParaRPr/>
          </a:p>
        </p:txBody>
      </p:sp>
      <p:sp>
        <p:nvSpPr>
          <p:cNvPr id="331" name="Google Shape;331;p15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удобства</a:t>
            </a:r>
            <a:endParaRPr/>
          </a:p>
        </p:txBody>
      </p:sp>
      <p:pic>
        <p:nvPicPr>
          <p:cNvPr id="332" name="Google Shape;332;p15" descr="Беспроводная связ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597" y="4272560"/>
            <a:ext cx="469250" cy="4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 descr="Открытая папк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5500" y="1084288"/>
            <a:ext cx="480987" cy="480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1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335" name="Google Shape;335;p1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36" name="Google Shape;336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5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338" name="Google Shape;338;p15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339" name="Google Shape;339;p15">
            <a:hlinkClick r:id="rId8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340" name="Google Shape;340;p15">
            <a:hlinkClick r:id="rId9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0CE12A-F298-8FDE-3BB6-4A834F047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931" t="182" r="18688" b="8160"/>
          <a:stretch>
            <a:fillRect/>
          </a:stretch>
        </p:blipFill>
        <p:spPr>
          <a:xfrm>
            <a:off x="173242" y="2052659"/>
            <a:ext cx="2958283" cy="2336806"/>
          </a:xfrm>
          <a:custGeom>
            <a:avLst/>
            <a:gdLst>
              <a:gd name="connsiteX0" fmla="*/ 157080 w 2958283"/>
              <a:gd name="connsiteY0" fmla="*/ 0 h 2336806"/>
              <a:gd name="connsiteX1" fmla="*/ 2801203 w 2958283"/>
              <a:gd name="connsiteY1" fmla="*/ 0 h 2336806"/>
              <a:gd name="connsiteX2" fmla="*/ 2958283 w 2958283"/>
              <a:gd name="connsiteY2" fmla="*/ 157080 h 2336806"/>
              <a:gd name="connsiteX3" fmla="*/ 2958283 w 2958283"/>
              <a:gd name="connsiteY3" fmla="*/ 2179726 h 2336806"/>
              <a:gd name="connsiteX4" fmla="*/ 2801203 w 2958283"/>
              <a:gd name="connsiteY4" fmla="*/ 2336806 h 2336806"/>
              <a:gd name="connsiteX5" fmla="*/ 157080 w 2958283"/>
              <a:gd name="connsiteY5" fmla="*/ 2336806 h 2336806"/>
              <a:gd name="connsiteX6" fmla="*/ 0 w 2958283"/>
              <a:gd name="connsiteY6" fmla="*/ 2179726 h 2336806"/>
              <a:gd name="connsiteX7" fmla="*/ 0 w 2958283"/>
              <a:gd name="connsiteY7" fmla="*/ 157080 h 2336806"/>
              <a:gd name="connsiteX8" fmla="*/ 157080 w 2958283"/>
              <a:gd name="connsiteY8" fmla="*/ 0 h 23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283" h="2336806">
                <a:moveTo>
                  <a:pt x="157080" y="0"/>
                </a:moveTo>
                <a:lnTo>
                  <a:pt x="2801203" y="0"/>
                </a:lnTo>
                <a:cubicBezTo>
                  <a:pt x="2887956" y="0"/>
                  <a:pt x="2958283" y="70327"/>
                  <a:pt x="2958283" y="157080"/>
                </a:cubicBezTo>
                <a:lnTo>
                  <a:pt x="2958283" y="2179726"/>
                </a:lnTo>
                <a:cubicBezTo>
                  <a:pt x="2958283" y="2266479"/>
                  <a:pt x="2887956" y="2336806"/>
                  <a:pt x="2801203" y="2336806"/>
                </a:cubicBezTo>
                <a:lnTo>
                  <a:pt x="157080" y="2336806"/>
                </a:lnTo>
                <a:cubicBezTo>
                  <a:pt x="70327" y="2336806"/>
                  <a:pt x="0" y="2266479"/>
                  <a:pt x="0" y="2179726"/>
                </a:cubicBezTo>
                <a:lnTo>
                  <a:pt x="0" y="157080"/>
                </a:lnTo>
                <a:cubicBezTo>
                  <a:pt x="0" y="70327"/>
                  <a:pt x="70327" y="0"/>
                  <a:pt x="157080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9" y="2062664"/>
            <a:ext cx="2958283" cy="2346453"/>
          </a:xfrm>
          <a:custGeom>
            <a:avLst/>
            <a:gdLst/>
            <a:ahLst/>
            <a:cxnLst/>
            <a:rect l="l" t="t" r="r" b="b"/>
            <a:pathLst>
              <a:path w="2958283" h="2346453" extrusionOk="0">
                <a:moveTo>
                  <a:pt x="142383" y="0"/>
                </a:moveTo>
                <a:lnTo>
                  <a:pt x="2815900" y="0"/>
                </a:lnTo>
                <a:cubicBezTo>
                  <a:pt x="2894536" y="0"/>
                  <a:pt x="2958283" y="63747"/>
                  <a:pt x="2958283" y="142383"/>
                </a:cubicBezTo>
                <a:lnTo>
                  <a:pt x="2958283" y="2204070"/>
                </a:lnTo>
                <a:cubicBezTo>
                  <a:pt x="2958283" y="2282706"/>
                  <a:pt x="2894536" y="2346453"/>
                  <a:pt x="2815900" y="2346453"/>
                </a:cubicBezTo>
                <a:lnTo>
                  <a:pt x="142383" y="2346453"/>
                </a:lnTo>
                <a:cubicBezTo>
                  <a:pt x="63747" y="2346453"/>
                  <a:pt x="0" y="2282706"/>
                  <a:pt x="0" y="2204070"/>
                </a:cubicBezTo>
                <a:lnTo>
                  <a:pt x="0" y="142383"/>
                </a:lnTo>
                <a:cubicBezTo>
                  <a:pt x="0" y="63747"/>
                  <a:pt x="63747" y="0"/>
                  <a:pt x="14238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6" name="Google Shape;346;p16"/>
          <p:cNvSpPr/>
          <p:nvPr/>
        </p:nvSpPr>
        <p:spPr>
          <a:xfrm>
            <a:off x="3376146" y="2070742"/>
            <a:ext cx="5567830" cy="2338375"/>
          </a:xfrm>
          <a:prstGeom prst="roundRect">
            <a:avLst>
              <a:gd name="adj" fmla="val 58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6"/>
          <p:cNvSpPr txBox="1"/>
          <p:nvPr/>
        </p:nvSpPr>
        <p:spPr>
          <a:xfrm>
            <a:off x="255969" y="1213808"/>
            <a:ext cx="2256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УПРАВЛЕНИЕ ОЧЕРЕДЯМИ</a:t>
            </a:r>
            <a:endParaRPr/>
          </a:p>
        </p:txBody>
      </p:sp>
      <p:sp>
        <p:nvSpPr>
          <p:cNvPr id="349" name="Google Shape;349;p16"/>
          <p:cNvSpPr txBox="1"/>
          <p:nvPr/>
        </p:nvSpPr>
        <p:spPr>
          <a:xfrm>
            <a:off x="3561459" y="1372510"/>
            <a:ext cx="29338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Ожидание в очереди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&gt;15 минут</a:t>
            </a:r>
            <a:endParaRPr/>
          </a:p>
        </p:txBody>
      </p:sp>
      <p:sp>
        <p:nvSpPr>
          <p:cNvPr id="350" name="Google Shape;350;p16"/>
          <p:cNvSpPr txBox="1"/>
          <p:nvPr/>
        </p:nvSpPr>
        <p:spPr>
          <a:xfrm>
            <a:off x="6527880" y="1372510"/>
            <a:ext cx="29338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подарок</a:t>
            </a:r>
            <a:endParaRPr/>
          </a:p>
        </p:txBody>
      </p:sp>
      <p:grpSp>
        <p:nvGrpSpPr>
          <p:cNvPr id="351" name="Google Shape;351;p16"/>
          <p:cNvGrpSpPr/>
          <p:nvPr/>
        </p:nvGrpSpPr>
        <p:grpSpPr>
          <a:xfrm>
            <a:off x="6629885" y="1174887"/>
            <a:ext cx="323050" cy="267158"/>
            <a:chOff x="9005888" y="5500688"/>
            <a:chExt cx="458788" cy="379412"/>
          </a:xfrm>
        </p:grpSpPr>
        <p:sp>
          <p:nvSpPr>
            <p:cNvPr id="352" name="Google Shape;352;p16"/>
            <p:cNvSpPr/>
            <p:nvPr/>
          </p:nvSpPr>
          <p:spPr>
            <a:xfrm>
              <a:off x="9005888" y="5838825"/>
              <a:ext cx="357188" cy="41275"/>
            </a:xfrm>
            <a:custGeom>
              <a:avLst/>
              <a:gdLst/>
              <a:ahLst/>
              <a:cxnLst/>
              <a:rect l="l" t="t" r="r" b="b"/>
              <a:pathLst>
                <a:path w="115" h="13" extrusionOk="0">
                  <a:moveTo>
                    <a:pt x="0" y="0"/>
                  </a:moveTo>
                  <a:cubicBezTo>
                    <a:pt x="0" y="8"/>
                    <a:pt x="6" y="13"/>
                    <a:pt x="1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0" y="13"/>
                    <a:pt x="115" y="8"/>
                    <a:pt x="1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9005888" y="5500688"/>
              <a:ext cx="458788" cy="320675"/>
            </a:xfrm>
            <a:custGeom>
              <a:avLst/>
              <a:gdLst/>
              <a:ahLst/>
              <a:cxnLst/>
              <a:rect l="l" t="t" r="r" b="b"/>
              <a:pathLst>
                <a:path w="148" h="103" extrusionOk="0">
                  <a:moveTo>
                    <a:pt x="148" y="48"/>
                  </a:moveTo>
                  <a:cubicBezTo>
                    <a:pt x="148" y="33"/>
                    <a:pt x="135" y="19"/>
                    <a:pt x="119" y="19"/>
                  </a:cubicBezTo>
                  <a:cubicBezTo>
                    <a:pt x="116" y="19"/>
                    <a:pt x="115" y="19"/>
                    <a:pt x="112" y="2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8"/>
                    <a:pt x="25" y="103"/>
                    <a:pt x="32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91" y="103"/>
                    <a:pt x="97" y="98"/>
                    <a:pt x="99" y="90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7" y="76"/>
                    <a:pt x="113" y="78"/>
                    <a:pt x="119" y="78"/>
                  </a:cubicBezTo>
                  <a:cubicBezTo>
                    <a:pt x="135" y="78"/>
                    <a:pt x="148" y="64"/>
                    <a:pt x="148" y="48"/>
                  </a:cubicBezTo>
                  <a:close/>
                  <a:moveTo>
                    <a:pt x="106" y="54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7"/>
                    <a:pt x="111" y="35"/>
                    <a:pt x="112" y="34"/>
                  </a:cubicBezTo>
                  <a:cubicBezTo>
                    <a:pt x="115" y="33"/>
                    <a:pt x="116" y="33"/>
                    <a:pt x="119" y="33"/>
                  </a:cubicBezTo>
                  <a:cubicBezTo>
                    <a:pt x="128" y="33"/>
                    <a:pt x="136" y="39"/>
                    <a:pt x="136" y="48"/>
                  </a:cubicBezTo>
                  <a:cubicBezTo>
                    <a:pt x="136" y="58"/>
                    <a:pt x="128" y="64"/>
                    <a:pt x="119" y="64"/>
                  </a:cubicBezTo>
                  <a:cubicBezTo>
                    <a:pt x="115" y="64"/>
                    <a:pt x="111" y="62"/>
                    <a:pt x="107" y="59"/>
                  </a:cubicBezTo>
                  <a:cubicBezTo>
                    <a:pt x="106" y="58"/>
                    <a:pt x="105" y="56"/>
                    <a:pt x="106" y="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6"/>
          <p:cNvSpPr/>
          <p:nvPr/>
        </p:nvSpPr>
        <p:spPr>
          <a:xfrm>
            <a:off x="3687084" y="1190148"/>
            <a:ext cx="200519" cy="269094"/>
          </a:xfrm>
          <a:custGeom>
            <a:avLst/>
            <a:gdLst/>
            <a:ahLst/>
            <a:cxnLst/>
            <a:rect l="l" t="t" r="r" b="b"/>
            <a:pathLst>
              <a:path w="118" h="158" extrusionOk="0">
                <a:moveTo>
                  <a:pt x="0" y="19"/>
                </a:moveTo>
                <a:cubicBezTo>
                  <a:pt x="9" y="19"/>
                  <a:pt x="9" y="19"/>
                  <a:pt x="9" y="19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50"/>
                  <a:pt x="11" y="55"/>
                  <a:pt x="14" y="58"/>
                </a:cubicBezTo>
                <a:cubicBezTo>
                  <a:pt x="32" y="78"/>
                  <a:pt x="32" y="78"/>
                  <a:pt x="32" y="78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102"/>
                  <a:pt x="9" y="107"/>
                  <a:pt x="9" y="112"/>
                </a:cubicBezTo>
                <a:cubicBezTo>
                  <a:pt x="9" y="138"/>
                  <a:pt x="9" y="138"/>
                  <a:pt x="9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58"/>
                  <a:pt x="0" y="158"/>
                  <a:pt x="0" y="158"/>
                </a:cubicBezTo>
                <a:cubicBezTo>
                  <a:pt x="118" y="158"/>
                  <a:pt x="118" y="158"/>
                  <a:pt x="118" y="158"/>
                </a:cubicBezTo>
                <a:cubicBezTo>
                  <a:pt x="118" y="138"/>
                  <a:pt x="118" y="138"/>
                  <a:pt x="118" y="138"/>
                </a:cubicBezTo>
                <a:cubicBezTo>
                  <a:pt x="109" y="138"/>
                  <a:pt x="109" y="138"/>
                  <a:pt x="109" y="138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09" y="107"/>
                  <a:pt x="107" y="102"/>
                  <a:pt x="104" y="98"/>
                </a:cubicBezTo>
                <a:cubicBezTo>
                  <a:pt x="86" y="78"/>
                  <a:pt x="86" y="78"/>
                  <a:pt x="86" y="78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7" y="55"/>
                  <a:pt x="109" y="50"/>
                  <a:pt x="109" y="45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59" y="107"/>
                </a:moveTo>
                <a:cubicBezTo>
                  <a:pt x="81" y="138"/>
                  <a:pt x="81" y="138"/>
                  <a:pt x="81" y="138"/>
                </a:cubicBezTo>
                <a:cubicBezTo>
                  <a:pt x="37" y="138"/>
                  <a:pt x="37" y="138"/>
                  <a:pt x="37" y="138"/>
                </a:cubicBezTo>
                <a:lnTo>
                  <a:pt x="59" y="10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p16"/>
          <p:cNvGrpSpPr/>
          <p:nvPr/>
        </p:nvGrpSpPr>
        <p:grpSpPr>
          <a:xfrm>
            <a:off x="5773560" y="1363695"/>
            <a:ext cx="296138" cy="296138"/>
            <a:chOff x="7331084" y="1279735"/>
            <a:chExt cx="360000" cy="360000"/>
          </a:xfrm>
        </p:grpSpPr>
        <p:sp>
          <p:nvSpPr>
            <p:cNvPr id="356" name="Google Shape;356;p16"/>
            <p:cNvSpPr/>
            <p:nvPr/>
          </p:nvSpPr>
          <p:spPr>
            <a:xfrm>
              <a:off x="7331084" y="1279735"/>
              <a:ext cx="360000" cy="36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5037"/>
                </a:gs>
                <a:gs pos="35000">
                  <a:srgbClr val="FF5037"/>
                </a:gs>
                <a:gs pos="100000">
                  <a:srgbClr val="FFB24B"/>
                </a:gs>
              </a:gsLst>
              <a:lin ang="6600000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7" name="Google Shape;357;p16"/>
            <p:cNvSpPr/>
            <p:nvPr/>
          </p:nvSpPr>
          <p:spPr>
            <a:xfrm rot="8100000">
              <a:off x="7402395" y="1382752"/>
              <a:ext cx="153964" cy="153964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16"/>
          <p:cNvSpPr txBox="1"/>
          <p:nvPr/>
        </p:nvSpPr>
        <p:spPr>
          <a:xfrm>
            <a:off x="3561460" y="2465256"/>
            <a:ext cx="250823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Возможность оформления услуг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онлайн через портал </a:t>
            </a:r>
            <a:r>
              <a:rPr lang="ru-RU" sz="1100" b="0" i="0" u="none" strike="noStrike" cap="none">
                <a:solidFill>
                  <a:srgbClr val="FF5037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mos.ru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или в мобильном приложении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9" name="Google Shape;359;p16"/>
          <p:cNvSpPr txBox="1"/>
          <p:nvPr/>
        </p:nvSpPr>
        <p:spPr>
          <a:xfrm>
            <a:off x="6527880" y="2465256"/>
            <a:ext cx="206970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Предварительная запись через mos.ru или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мини-приложение в MAX 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p16"/>
          <p:cNvSpPr txBox="1"/>
          <p:nvPr/>
        </p:nvSpPr>
        <p:spPr>
          <a:xfrm>
            <a:off x="6527880" y="3676589"/>
            <a:ext cx="155310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Уведомление </a:t>
            </a:r>
            <a:b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готовности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1" name="Google Shape;361;p16"/>
          <p:cNvSpPr txBox="1"/>
          <p:nvPr/>
        </p:nvSpPr>
        <p:spPr>
          <a:xfrm>
            <a:off x="3561459" y="3676589"/>
            <a:ext cx="209393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Онлайн-мониторинг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загруженности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6625678" y="3459725"/>
            <a:ext cx="271992" cy="230781"/>
          </a:xfrm>
          <a:custGeom>
            <a:avLst/>
            <a:gdLst/>
            <a:ahLst/>
            <a:cxnLst/>
            <a:rect l="l" t="t" r="r" b="b"/>
            <a:pathLst>
              <a:path w="169" h="143" extrusionOk="0">
                <a:moveTo>
                  <a:pt x="156" y="0"/>
                </a:moveTo>
                <a:cubicBezTo>
                  <a:pt x="141" y="0"/>
                  <a:pt x="141" y="0"/>
                  <a:pt x="14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9"/>
                  <a:pt x="6" y="114"/>
                  <a:pt x="13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63" y="114"/>
                  <a:pt x="169" y="109"/>
                  <a:pt x="169" y="101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27"/>
                  <a:pt x="169" y="27"/>
                  <a:pt x="169" y="27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9" y="6"/>
                  <a:pt x="163" y="0"/>
                  <a:pt x="156" y="0"/>
                </a:cubicBezTo>
                <a:close/>
                <a:moveTo>
                  <a:pt x="75" y="94"/>
                </a:moveTo>
                <a:cubicBezTo>
                  <a:pt x="41" y="50"/>
                  <a:pt x="41" y="50"/>
                  <a:pt x="41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76" y="61"/>
                  <a:pt x="76" y="61"/>
                  <a:pt x="76" y="6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35" y="24"/>
                  <a:pt x="135" y="24"/>
                  <a:pt x="135" y="24"/>
                </a:cubicBezTo>
                <a:lnTo>
                  <a:pt x="75" y="94"/>
                </a:lnTo>
                <a:close/>
              </a:path>
            </a:pathLst>
          </a:custGeom>
          <a:solidFill>
            <a:srgbClr val="DAE4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16"/>
          <p:cNvGrpSpPr/>
          <p:nvPr/>
        </p:nvGrpSpPr>
        <p:grpSpPr>
          <a:xfrm>
            <a:off x="3669502" y="3417404"/>
            <a:ext cx="245210" cy="243720"/>
            <a:chOff x="5010561" y="1826754"/>
            <a:chExt cx="522287" cy="519113"/>
          </a:xfrm>
        </p:grpSpPr>
        <p:sp>
          <p:nvSpPr>
            <p:cNvPr id="364" name="Google Shape;364;p16"/>
            <p:cNvSpPr/>
            <p:nvPr/>
          </p:nvSpPr>
          <p:spPr>
            <a:xfrm>
              <a:off x="5010561" y="2106154"/>
              <a:ext cx="152400" cy="239713"/>
            </a:xfrm>
            <a:custGeom>
              <a:avLst/>
              <a:gdLst/>
              <a:ahLst/>
              <a:cxnLst/>
              <a:rect l="l" t="t" r="r" b="b"/>
              <a:pathLst>
                <a:path w="49" h="77" extrusionOk="0">
                  <a:moveTo>
                    <a:pt x="49" y="11"/>
                  </a:moveTo>
                  <a:cubicBezTo>
                    <a:pt x="49" y="5"/>
                    <a:pt x="43" y="0"/>
                    <a:pt x="36" y="0"/>
                  </a:cubicBez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77"/>
                  </a:cubicBezTo>
                  <a:cubicBezTo>
                    <a:pt x="0" y="77"/>
                    <a:pt x="0" y="77"/>
                    <a:pt x="49" y="77"/>
                  </a:cubicBezTo>
                  <a:lnTo>
                    <a:pt x="49" y="11"/>
                  </a:ln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5197886" y="1979154"/>
              <a:ext cx="149225" cy="366713"/>
            </a:xfrm>
            <a:custGeom>
              <a:avLst/>
              <a:gdLst/>
              <a:ahLst/>
              <a:cxnLst/>
              <a:rect l="l" t="t" r="r" b="b"/>
              <a:pathLst>
                <a:path w="48" h="118" extrusionOk="0">
                  <a:moveTo>
                    <a:pt x="36" y="0"/>
                  </a:move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8"/>
                  </a:cubicBezTo>
                  <a:cubicBezTo>
                    <a:pt x="0" y="118"/>
                    <a:pt x="0" y="118"/>
                    <a:pt x="48" y="118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5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5380448" y="1826754"/>
              <a:ext cx="152400" cy="519113"/>
            </a:xfrm>
            <a:custGeom>
              <a:avLst/>
              <a:gdLst/>
              <a:ahLst/>
              <a:cxnLst/>
              <a:rect l="l" t="t" r="r" b="b"/>
              <a:pathLst>
                <a:path w="49" h="167" extrusionOk="0">
                  <a:moveTo>
                    <a:pt x="37" y="0"/>
                  </a:moveTo>
                  <a:cubicBezTo>
                    <a:pt x="37" y="0"/>
                    <a:pt x="37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2"/>
                    <a:pt x="0" y="12"/>
                    <a:pt x="0" y="167"/>
                  </a:cubicBezTo>
                  <a:cubicBezTo>
                    <a:pt x="0" y="167"/>
                    <a:pt x="0" y="167"/>
                    <a:pt x="49" y="16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16"/>
          <p:cNvGrpSpPr/>
          <p:nvPr/>
        </p:nvGrpSpPr>
        <p:grpSpPr>
          <a:xfrm>
            <a:off x="6615017" y="2236398"/>
            <a:ext cx="254660" cy="222617"/>
            <a:chOff x="8958263" y="1125538"/>
            <a:chExt cx="479425" cy="419100"/>
          </a:xfrm>
        </p:grpSpPr>
        <p:sp>
          <p:nvSpPr>
            <p:cNvPr id="368" name="Google Shape;368;p16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16"/>
          <p:cNvGrpSpPr/>
          <p:nvPr/>
        </p:nvGrpSpPr>
        <p:grpSpPr>
          <a:xfrm>
            <a:off x="3665577" y="2226258"/>
            <a:ext cx="310240" cy="223748"/>
            <a:chOff x="885031" y="1902968"/>
            <a:chExt cx="588368" cy="424337"/>
          </a:xfrm>
        </p:grpSpPr>
        <p:grpSp>
          <p:nvGrpSpPr>
            <p:cNvPr id="372" name="Google Shape;372;p16"/>
            <p:cNvGrpSpPr/>
            <p:nvPr/>
          </p:nvGrpSpPr>
          <p:grpSpPr>
            <a:xfrm>
              <a:off x="885031" y="1961387"/>
              <a:ext cx="479425" cy="365918"/>
              <a:chOff x="885031" y="1961387"/>
              <a:chExt cx="479425" cy="365918"/>
            </a:xfrm>
          </p:grpSpPr>
          <p:sp>
            <p:nvSpPr>
              <p:cNvPr id="373" name="Google Shape;373;p16"/>
              <p:cNvSpPr/>
              <p:nvPr/>
            </p:nvSpPr>
            <p:spPr>
              <a:xfrm>
                <a:off x="885031" y="2009746"/>
                <a:ext cx="479425" cy="317559"/>
              </a:xfrm>
              <a:prstGeom prst="roundRect">
                <a:avLst>
                  <a:gd name="adj" fmla="val 16667"/>
                </a:avLst>
              </a:prstGeom>
              <a:solidFill>
                <a:srgbClr val="DAE4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>
                <a:off x="885032" y="1961387"/>
                <a:ext cx="183566" cy="263134"/>
              </a:xfrm>
              <a:prstGeom prst="roundRect">
                <a:avLst>
                  <a:gd name="adj" fmla="val 16667"/>
                </a:avLst>
              </a:prstGeom>
              <a:solidFill>
                <a:srgbClr val="DAE4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" name="Google Shape;375;p16"/>
            <p:cNvSpPr/>
            <p:nvPr/>
          </p:nvSpPr>
          <p:spPr>
            <a:xfrm>
              <a:off x="1169339" y="1902968"/>
              <a:ext cx="304060" cy="304060"/>
            </a:xfrm>
            <a:prstGeom prst="ellipse">
              <a:avLst/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1195574" y="1930205"/>
              <a:ext cx="255348" cy="25534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1251083" y="1971786"/>
              <a:ext cx="140572" cy="177390"/>
            </a:xfrm>
            <a:prstGeom prst="downArrow">
              <a:avLst>
                <a:gd name="adj1" fmla="val 55026"/>
                <a:gd name="adj2" fmla="val 49996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6"/>
          <p:cNvSpPr/>
          <p:nvPr/>
        </p:nvSpPr>
        <p:spPr>
          <a:xfrm>
            <a:off x="3376145" y="1041400"/>
            <a:ext cx="5567830" cy="931990"/>
          </a:xfrm>
          <a:prstGeom prst="roundRect">
            <a:avLst>
              <a:gd name="adj" fmla="val 13630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p16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380" name="Google Shape;380;p16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81" name="Google Shape;38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16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383" name="Google Shape;383;p16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384" name="Google Shape;384;p16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385" name="Google Shape;385;p16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285" y="1038595"/>
            <a:ext cx="5177690" cy="30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179387" y="1033463"/>
            <a:ext cx="3432414" cy="3094025"/>
          </a:xfrm>
          <a:custGeom>
            <a:avLst/>
            <a:gdLst/>
            <a:ahLst/>
            <a:cxnLst/>
            <a:rect l="l" t="t" r="r" b="b"/>
            <a:pathLst>
              <a:path w="3432414" h="3094025" extrusionOk="0">
                <a:moveTo>
                  <a:pt x="0" y="193964"/>
                </a:moveTo>
                <a:lnTo>
                  <a:pt x="0" y="1340854"/>
                </a:lnTo>
                <a:cubicBezTo>
                  <a:pt x="0" y="1447935"/>
                  <a:pt x="86884" y="1534818"/>
                  <a:pt x="193964" y="1534818"/>
                </a:cubicBezTo>
                <a:lnTo>
                  <a:pt x="1238728" y="1534818"/>
                </a:lnTo>
                <a:cubicBezTo>
                  <a:pt x="1345808" y="1534818"/>
                  <a:pt x="1432692" y="1621702"/>
                  <a:pt x="1432692" y="1728783"/>
                </a:cubicBezTo>
                <a:lnTo>
                  <a:pt x="1432692" y="2900061"/>
                </a:lnTo>
                <a:cubicBezTo>
                  <a:pt x="1432692" y="3007142"/>
                  <a:pt x="1519576" y="3094025"/>
                  <a:pt x="1626656" y="3094025"/>
                </a:cubicBezTo>
                <a:lnTo>
                  <a:pt x="3238451" y="3094025"/>
                </a:lnTo>
                <a:cubicBezTo>
                  <a:pt x="3345531" y="3094025"/>
                  <a:pt x="3432415" y="3007142"/>
                  <a:pt x="3432415" y="2900061"/>
                </a:cubicBezTo>
                <a:lnTo>
                  <a:pt x="3432415" y="193964"/>
                </a:lnTo>
                <a:cubicBezTo>
                  <a:pt x="3432415" y="86884"/>
                  <a:pt x="3345531" y="0"/>
                  <a:pt x="3238451" y="0"/>
                </a:cubicBezTo>
                <a:lnTo>
                  <a:pt x="193964" y="0"/>
                </a:lnTo>
                <a:cubicBezTo>
                  <a:pt x="86884" y="0"/>
                  <a:pt x="0" y="86884"/>
                  <a:pt x="0" y="193964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3936816" y="1188513"/>
            <a:ext cx="25584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lang="ru-RU" sz="22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и (или) государственная регистрация прав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3936816" y="2789059"/>
            <a:ext cx="1903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выдача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социальной карты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6630502" y="1188513"/>
            <a:ext cx="188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месту пребывания и по месту жительства в пределах РФ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1772107" y="2789059"/>
            <a:ext cx="1836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2,2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255969" y="1269629"/>
            <a:ext cx="26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/>
          </a:p>
        </p:txBody>
      </p:sp>
      <p:sp>
        <p:nvSpPr>
          <p:cNvPr id="397" name="Google Shape;397;p17"/>
          <p:cNvSpPr txBox="1"/>
          <p:nvPr/>
        </p:nvSpPr>
        <p:spPr>
          <a:xfrm>
            <a:off x="267791" y="1680449"/>
            <a:ext cx="23087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обращений за 2025 год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17" descr="Дом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922" y="1218298"/>
            <a:ext cx="364445" cy="36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 descr="Маркер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0527" y="1164319"/>
            <a:ext cx="443824" cy="44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17"/>
          <p:cNvGrpSpPr/>
          <p:nvPr/>
        </p:nvGrpSpPr>
        <p:grpSpPr>
          <a:xfrm>
            <a:off x="5485992" y="2900169"/>
            <a:ext cx="363600" cy="249952"/>
            <a:chOff x="9599746" y="3529013"/>
            <a:chExt cx="815841" cy="533400"/>
          </a:xfrm>
        </p:grpSpPr>
        <p:sp>
          <p:nvSpPr>
            <p:cNvPr id="401" name="Google Shape;401;p17"/>
            <p:cNvSpPr/>
            <p:nvPr/>
          </p:nvSpPr>
          <p:spPr>
            <a:xfrm>
              <a:off x="9599746" y="3529013"/>
              <a:ext cx="815841" cy="533400"/>
            </a:xfrm>
            <a:prstGeom prst="roundRect">
              <a:avLst>
                <a:gd name="adj" fmla="val 10980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65354" y="3605213"/>
              <a:ext cx="682935" cy="369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17"/>
          <p:cNvGrpSpPr/>
          <p:nvPr/>
        </p:nvGrpSpPr>
        <p:grpSpPr>
          <a:xfrm>
            <a:off x="1895593" y="2421277"/>
            <a:ext cx="333755" cy="366729"/>
            <a:chOff x="4978400" y="4268788"/>
            <a:chExt cx="2506663" cy="2754312"/>
          </a:xfrm>
        </p:grpSpPr>
        <p:sp>
          <p:nvSpPr>
            <p:cNvPr id="404" name="Google Shape;404;p17"/>
            <p:cNvSpPr/>
            <p:nvPr/>
          </p:nvSpPr>
          <p:spPr>
            <a:xfrm>
              <a:off x="5688013" y="5670550"/>
              <a:ext cx="325438" cy="347662"/>
            </a:xfrm>
            <a:custGeom>
              <a:avLst/>
              <a:gdLst/>
              <a:ahLst/>
              <a:cxnLst/>
              <a:rect l="l" t="t" r="r" b="b"/>
              <a:pathLst>
                <a:path w="86" h="92" extrusionOk="0">
                  <a:moveTo>
                    <a:pt x="17" y="0"/>
                  </a:moveTo>
                  <a:cubicBezTo>
                    <a:pt x="16" y="0"/>
                    <a:pt x="16" y="0"/>
                    <a:pt x="16" y="1"/>
                  </a:cubicBezTo>
                  <a:cubicBezTo>
                    <a:pt x="14" y="31"/>
                    <a:pt x="8" y="64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2"/>
                    <a:pt x="25" y="92"/>
                    <a:pt x="26" y="92"/>
                  </a:cubicBezTo>
                  <a:cubicBezTo>
                    <a:pt x="32" y="71"/>
                    <a:pt x="37" y="44"/>
                    <a:pt x="39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2" y="92"/>
                    <a:pt x="6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5" y="92"/>
                    <a:pt x="86" y="92"/>
                    <a:pt x="86" y="9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5" y="0"/>
                    <a:pt x="8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6781800" y="5670550"/>
              <a:ext cx="309563" cy="358775"/>
            </a:xfrm>
            <a:custGeom>
              <a:avLst/>
              <a:gdLst/>
              <a:ahLst/>
              <a:cxnLst/>
              <a:rect l="l" t="t" r="r" b="b"/>
              <a:pathLst>
                <a:path w="82" h="95" extrusionOk="0">
                  <a:moveTo>
                    <a:pt x="58" y="0"/>
                  </a:moveTo>
                  <a:cubicBezTo>
                    <a:pt x="58" y="0"/>
                    <a:pt x="57" y="0"/>
                    <a:pt x="57" y="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2" y="72"/>
                    <a:pt x="47" y="73"/>
                    <a:pt x="42" y="73"/>
                  </a:cubicBezTo>
                  <a:cubicBezTo>
                    <a:pt x="27" y="73"/>
                    <a:pt x="24" y="68"/>
                    <a:pt x="24" y="4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3"/>
                    <a:pt x="10" y="95"/>
                    <a:pt x="38" y="95"/>
                  </a:cubicBezTo>
                  <a:cubicBezTo>
                    <a:pt x="53" y="95"/>
                    <a:pt x="70" y="91"/>
                    <a:pt x="81" y="87"/>
                  </a:cubicBezTo>
                  <a:cubicBezTo>
                    <a:pt x="81" y="87"/>
                    <a:pt x="82" y="87"/>
                    <a:pt x="82" y="86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784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0" y="101"/>
                    <a:pt x="27" y="107"/>
                    <a:pt x="24" y="112"/>
                  </a:cubicBezTo>
                  <a:cubicBezTo>
                    <a:pt x="22" y="116"/>
                    <a:pt x="20" y="121"/>
                    <a:pt x="17" y="125"/>
                  </a:cubicBezTo>
                  <a:cubicBezTo>
                    <a:pt x="17" y="125"/>
                    <a:pt x="17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8" y="118"/>
                    <a:pt x="53" y="107"/>
                    <a:pt x="58" y="96"/>
                  </a:cubicBezTo>
                  <a:cubicBezTo>
                    <a:pt x="72" y="62"/>
                    <a:pt x="84" y="30"/>
                    <a:pt x="92" y="1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1"/>
                  </a:cubicBezTo>
                  <a:cubicBezTo>
                    <a:pt x="64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351463" y="5659438"/>
              <a:ext cx="300038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49"/>
                  </a:moveTo>
                  <a:cubicBezTo>
                    <a:pt x="0" y="83"/>
                    <a:pt x="15" y="99"/>
                    <a:pt x="47" y="99"/>
                  </a:cubicBezTo>
                  <a:cubicBezTo>
                    <a:pt x="55" y="99"/>
                    <a:pt x="71" y="97"/>
                    <a:pt x="78" y="94"/>
                  </a:cubicBezTo>
                  <a:cubicBezTo>
                    <a:pt x="79" y="94"/>
                    <a:pt x="79" y="93"/>
                    <a:pt x="79" y="92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3"/>
                    <a:pt x="72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5" y="75"/>
                    <a:pt x="55" y="77"/>
                    <a:pt x="48" y="77"/>
                  </a:cubicBezTo>
                  <a:cubicBezTo>
                    <a:pt x="33" y="77"/>
                    <a:pt x="26" y="73"/>
                    <a:pt x="26" y="49"/>
                  </a:cubicBezTo>
                  <a:cubicBezTo>
                    <a:pt x="26" y="30"/>
                    <a:pt x="28" y="21"/>
                    <a:pt x="48" y="21"/>
                  </a:cubicBezTo>
                  <a:cubicBezTo>
                    <a:pt x="54" y="21"/>
                    <a:pt x="60" y="22"/>
                    <a:pt x="66" y="24"/>
                  </a:cubicBezTo>
                  <a:cubicBezTo>
                    <a:pt x="67" y="24"/>
                    <a:pt x="68" y="24"/>
                    <a:pt x="68" y="24"/>
                  </a:cubicBezTo>
                  <a:cubicBezTo>
                    <a:pt x="70" y="19"/>
                    <a:pt x="73" y="13"/>
                    <a:pt x="77" y="6"/>
                  </a:cubicBezTo>
                  <a:cubicBezTo>
                    <a:pt x="77" y="6"/>
                    <a:pt x="77" y="5"/>
                    <a:pt x="77" y="5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67" y="1"/>
                    <a:pt x="56" y="0"/>
                    <a:pt x="47" y="0"/>
                  </a:cubicBezTo>
                  <a:cubicBezTo>
                    <a:pt x="15" y="0"/>
                    <a:pt x="0" y="15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60706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1" y="101"/>
                    <a:pt x="28" y="107"/>
                    <a:pt x="24" y="112"/>
                  </a:cubicBezTo>
                  <a:cubicBezTo>
                    <a:pt x="22" y="116"/>
                    <a:pt x="20" y="120"/>
                    <a:pt x="18" y="125"/>
                  </a:cubicBezTo>
                  <a:cubicBezTo>
                    <a:pt x="18" y="125"/>
                    <a:pt x="18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9" y="118"/>
                    <a:pt x="54" y="107"/>
                    <a:pt x="59" y="96"/>
                  </a:cubicBezTo>
                  <a:cubicBezTo>
                    <a:pt x="73" y="62"/>
                    <a:pt x="84" y="30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65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6478588" y="5670550"/>
              <a:ext cx="254000" cy="347662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4" y="92"/>
                    <a:pt x="24" y="9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5"/>
                    <a:pt x="65" y="8"/>
                    <a:pt x="67" y="1"/>
                  </a:cubicBezTo>
                  <a:cubicBezTo>
                    <a:pt x="67" y="1"/>
                    <a:pt x="67" y="1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253038" y="5145088"/>
              <a:ext cx="336550" cy="371475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25" y="49"/>
                  </a:moveTo>
                  <a:cubicBezTo>
                    <a:pt x="25" y="23"/>
                    <a:pt x="30" y="20"/>
                    <a:pt x="44" y="20"/>
                  </a:cubicBezTo>
                  <a:cubicBezTo>
                    <a:pt x="59" y="20"/>
                    <a:pt x="64" y="23"/>
                    <a:pt x="64" y="49"/>
                  </a:cubicBezTo>
                  <a:cubicBezTo>
                    <a:pt x="64" y="73"/>
                    <a:pt x="59" y="77"/>
                    <a:pt x="44" y="77"/>
                  </a:cubicBezTo>
                  <a:cubicBezTo>
                    <a:pt x="30" y="77"/>
                    <a:pt x="25" y="73"/>
                    <a:pt x="25" y="49"/>
                  </a:cubicBezTo>
                  <a:moveTo>
                    <a:pt x="0" y="49"/>
                  </a:moveTo>
                  <a:cubicBezTo>
                    <a:pt x="0" y="84"/>
                    <a:pt x="13" y="98"/>
                    <a:pt x="44" y="98"/>
                  </a:cubicBezTo>
                  <a:cubicBezTo>
                    <a:pt x="76" y="98"/>
                    <a:pt x="89" y="84"/>
                    <a:pt x="89" y="49"/>
                  </a:cubicBezTo>
                  <a:cubicBezTo>
                    <a:pt x="89" y="14"/>
                    <a:pt x="76" y="0"/>
                    <a:pt x="44" y="0"/>
                  </a:cubicBezTo>
                  <a:cubicBezTo>
                    <a:pt x="13" y="0"/>
                    <a:pt x="0" y="14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646738" y="5141913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50"/>
                  </a:moveTo>
                  <a:cubicBezTo>
                    <a:pt x="0" y="84"/>
                    <a:pt x="15" y="99"/>
                    <a:pt x="47" y="99"/>
                  </a:cubicBezTo>
                  <a:cubicBezTo>
                    <a:pt x="55" y="99"/>
                    <a:pt x="71" y="98"/>
                    <a:pt x="78" y="95"/>
                  </a:cubicBezTo>
                  <a:cubicBezTo>
                    <a:pt x="79" y="94"/>
                    <a:pt x="79" y="94"/>
                    <a:pt x="79" y="9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1" y="74"/>
                    <a:pt x="71" y="74"/>
                  </a:cubicBezTo>
                  <a:cubicBezTo>
                    <a:pt x="66" y="76"/>
                    <a:pt x="55" y="78"/>
                    <a:pt x="49" y="78"/>
                  </a:cubicBezTo>
                  <a:cubicBezTo>
                    <a:pt x="33" y="78"/>
                    <a:pt x="26" y="73"/>
                    <a:pt x="26" y="50"/>
                  </a:cubicBezTo>
                  <a:cubicBezTo>
                    <a:pt x="26" y="31"/>
                    <a:pt x="28" y="22"/>
                    <a:pt x="49" y="22"/>
                  </a:cubicBezTo>
                  <a:cubicBezTo>
                    <a:pt x="54" y="22"/>
                    <a:pt x="60" y="23"/>
                    <a:pt x="66" y="25"/>
                  </a:cubicBezTo>
                  <a:cubicBezTo>
                    <a:pt x="67" y="25"/>
                    <a:pt x="68" y="25"/>
                    <a:pt x="68" y="25"/>
                  </a:cubicBezTo>
                  <a:cubicBezTo>
                    <a:pt x="70" y="20"/>
                    <a:pt x="74" y="14"/>
                    <a:pt x="77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67" y="2"/>
                    <a:pt x="57" y="0"/>
                    <a:pt x="47" y="0"/>
                  </a:cubicBezTo>
                  <a:cubicBezTo>
                    <a:pt x="15" y="0"/>
                    <a:pt x="0" y="16"/>
                    <a:pt x="0" y="5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978400" y="5157788"/>
              <a:ext cx="257175" cy="347662"/>
            </a:xfrm>
            <a:custGeom>
              <a:avLst/>
              <a:gdLst/>
              <a:ahLst/>
              <a:cxnLst/>
              <a:rect l="l" t="t" r="r" b="b"/>
              <a:pathLst>
                <a:path w="68" h="92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5" y="92"/>
                    <a:pt x="25" y="9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60" y="20"/>
                  </a:cubicBezTo>
                  <a:cubicBezTo>
                    <a:pt x="62" y="14"/>
                    <a:pt x="65" y="8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5064125" y="4268788"/>
              <a:ext cx="2420938" cy="2754312"/>
            </a:xfrm>
            <a:custGeom>
              <a:avLst/>
              <a:gdLst/>
              <a:ahLst/>
              <a:cxnLst/>
              <a:rect l="l" t="t" r="r" b="b"/>
              <a:pathLst>
                <a:path w="640" h="729" extrusionOk="0">
                  <a:moveTo>
                    <a:pt x="301" y="0"/>
                  </a:moveTo>
                  <a:cubicBezTo>
                    <a:pt x="300" y="0"/>
                    <a:pt x="299" y="0"/>
                    <a:pt x="298" y="0"/>
                  </a:cubicBezTo>
                  <a:cubicBezTo>
                    <a:pt x="275" y="1"/>
                    <a:pt x="253" y="5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3" y="14"/>
                    <a:pt x="187" y="3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6"/>
                    <a:pt x="134" y="66"/>
                    <a:pt x="133" y="66"/>
                  </a:cubicBezTo>
                  <a:cubicBezTo>
                    <a:pt x="80" y="98"/>
                    <a:pt x="38" y="129"/>
                    <a:pt x="36" y="130"/>
                  </a:cubicBezTo>
                  <a:cubicBezTo>
                    <a:pt x="23" y="140"/>
                    <a:pt x="12" y="152"/>
                    <a:pt x="1" y="168"/>
                  </a:cubicBezTo>
                  <a:cubicBezTo>
                    <a:pt x="1" y="169"/>
                    <a:pt x="0" y="171"/>
                    <a:pt x="0" y="17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7"/>
                    <a:pt x="2" y="181"/>
                    <a:pt x="9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47" y="181"/>
                    <a:pt x="49" y="174"/>
                    <a:pt x="62" y="165"/>
                  </a:cubicBezTo>
                  <a:cubicBezTo>
                    <a:pt x="76" y="154"/>
                    <a:pt x="104" y="134"/>
                    <a:pt x="155" y="103"/>
                  </a:cubicBezTo>
                  <a:cubicBezTo>
                    <a:pt x="192" y="82"/>
                    <a:pt x="226" y="65"/>
                    <a:pt x="243" y="57"/>
                  </a:cubicBezTo>
                  <a:cubicBezTo>
                    <a:pt x="243" y="57"/>
                    <a:pt x="243" y="57"/>
                    <a:pt x="243" y="57"/>
                  </a:cubicBezTo>
                  <a:cubicBezTo>
                    <a:pt x="243" y="57"/>
                    <a:pt x="244" y="56"/>
                    <a:pt x="244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5" y="56"/>
                    <a:pt x="245" y="56"/>
                  </a:cubicBezTo>
                  <a:cubicBezTo>
                    <a:pt x="245" y="56"/>
                    <a:pt x="245" y="56"/>
                    <a:pt x="246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47" y="55"/>
                    <a:pt x="247" y="55"/>
                    <a:pt x="247" y="55"/>
                  </a:cubicBezTo>
                  <a:cubicBezTo>
                    <a:pt x="251" y="53"/>
                    <a:pt x="253" y="52"/>
                    <a:pt x="253" y="52"/>
                  </a:cubicBezTo>
                  <a:cubicBezTo>
                    <a:pt x="265" y="47"/>
                    <a:pt x="281" y="43"/>
                    <a:pt x="299" y="43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4" y="43"/>
                    <a:pt x="305" y="43"/>
                    <a:pt x="306" y="43"/>
                  </a:cubicBezTo>
                  <a:cubicBezTo>
                    <a:pt x="311" y="43"/>
                    <a:pt x="316" y="44"/>
                    <a:pt x="321" y="44"/>
                  </a:cubicBezTo>
                  <a:cubicBezTo>
                    <a:pt x="331" y="45"/>
                    <a:pt x="341" y="48"/>
                    <a:pt x="349" y="51"/>
                  </a:cubicBezTo>
                  <a:cubicBezTo>
                    <a:pt x="350" y="51"/>
                    <a:pt x="351" y="52"/>
                    <a:pt x="351" y="52"/>
                  </a:cubicBezTo>
                  <a:cubicBezTo>
                    <a:pt x="351" y="52"/>
                    <a:pt x="352" y="52"/>
                    <a:pt x="353" y="53"/>
                  </a:cubicBezTo>
                  <a:cubicBezTo>
                    <a:pt x="361" y="56"/>
                    <a:pt x="403" y="76"/>
                    <a:pt x="450" y="103"/>
                  </a:cubicBezTo>
                  <a:cubicBezTo>
                    <a:pt x="477" y="120"/>
                    <a:pt x="502" y="136"/>
                    <a:pt x="519" y="148"/>
                  </a:cubicBezTo>
                  <a:cubicBezTo>
                    <a:pt x="533" y="158"/>
                    <a:pt x="542" y="164"/>
                    <a:pt x="543" y="165"/>
                  </a:cubicBezTo>
                  <a:cubicBezTo>
                    <a:pt x="549" y="169"/>
                    <a:pt x="556" y="176"/>
                    <a:pt x="562" y="184"/>
                  </a:cubicBezTo>
                  <a:cubicBezTo>
                    <a:pt x="577" y="204"/>
                    <a:pt x="590" y="231"/>
                    <a:pt x="592" y="252"/>
                  </a:cubicBezTo>
                  <a:cubicBezTo>
                    <a:pt x="592" y="252"/>
                    <a:pt x="593" y="261"/>
                    <a:pt x="594" y="275"/>
                  </a:cubicBezTo>
                  <a:cubicBezTo>
                    <a:pt x="594" y="276"/>
                    <a:pt x="594" y="276"/>
                    <a:pt x="594" y="277"/>
                  </a:cubicBezTo>
                  <a:cubicBezTo>
                    <a:pt x="594" y="278"/>
                    <a:pt x="594" y="279"/>
                    <a:pt x="594" y="279"/>
                  </a:cubicBezTo>
                  <a:cubicBezTo>
                    <a:pt x="594" y="281"/>
                    <a:pt x="594" y="282"/>
                    <a:pt x="595" y="283"/>
                  </a:cubicBezTo>
                  <a:cubicBezTo>
                    <a:pt x="595" y="284"/>
                    <a:pt x="595" y="284"/>
                    <a:pt x="595" y="285"/>
                  </a:cubicBezTo>
                  <a:cubicBezTo>
                    <a:pt x="595" y="285"/>
                    <a:pt x="595" y="286"/>
                    <a:pt x="595" y="287"/>
                  </a:cubicBezTo>
                  <a:cubicBezTo>
                    <a:pt x="595" y="289"/>
                    <a:pt x="595" y="291"/>
                    <a:pt x="595" y="292"/>
                  </a:cubicBezTo>
                  <a:cubicBezTo>
                    <a:pt x="595" y="293"/>
                    <a:pt x="595" y="295"/>
                    <a:pt x="595" y="296"/>
                  </a:cubicBezTo>
                  <a:cubicBezTo>
                    <a:pt x="595" y="296"/>
                    <a:pt x="595" y="296"/>
                    <a:pt x="595" y="296"/>
                  </a:cubicBezTo>
                  <a:cubicBezTo>
                    <a:pt x="595" y="298"/>
                    <a:pt x="596" y="299"/>
                    <a:pt x="596" y="300"/>
                  </a:cubicBezTo>
                  <a:cubicBezTo>
                    <a:pt x="596" y="301"/>
                    <a:pt x="596" y="302"/>
                    <a:pt x="596" y="303"/>
                  </a:cubicBezTo>
                  <a:cubicBezTo>
                    <a:pt x="597" y="321"/>
                    <a:pt x="597" y="342"/>
                    <a:pt x="597" y="365"/>
                  </a:cubicBezTo>
                  <a:cubicBezTo>
                    <a:pt x="597" y="387"/>
                    <a:pt x="597" y="408"/>
                    <a:pt x="596" y="426"/>
                  </a:cubicBezTo>
                  <a:cubicBezTo>
                    <a:pt x="596" y="427"/>
                    <a:pt x="596" y="428"/>
                    <a:pt x="596" y="429"/>
                  </a:cubicBezTo>
                  <a:cubicBezTo>
                    <a:pt x="596" y="430"/>
                    <a:pt x="595" y="431"/>
                    <a:pt x="595" y="433"/>
                  </a:cubicBezTo>
                  <a:cubicBezTo>
                    <a:pt x="595" y="433"/>
                    <a:pt x="595" y="433"/>
                    <a:pt x="595" y="433"/>
                  </a:cubicBezTo>
                  <a:cubicBezTo>
                    <a:pt x="595" y="435"/>
                    <a:pt x="595" y="436"/>
                    <a:pt x="595" y="437"/>
                  </a:cubicBezTo>
                  <a:cubicBezTo>
                    <a:pt x="595" y="439"/>
                    <a:pt x="595" y="440"/>
                    <a:pt x="595" y="442"/>
                  </a:cubicBezTo>
                  <a:cubicBezTo>
                    <a:pt x="595" y="443"/>
                    <a:pt x="595" y="444"/>
                    <a:pt x="595" y="444"/>
                  </a:cubicBezTo>
                  <a:cubicBezTo>
                    <a:pt x="595" y="445"/>
                    <a:pt x="595" y="445"/>
                    <a:pt x="595" y="446"/>
                  </a:cubicBezTo>
                  <a:cubicBezTo>
                    <a:pt x="594" y="447"/>
                    <a:pt x="594" y="448"/>
                    <a:pt x="594" y="450"/>
                  </a:cubicBezTo>
                  <a:cubicBezTo>
                    <a:pt x="594" y="450"/>
                    <a:pt x="594" y="451"/>
                    <a:pt x="594" y="452"/>
                  </a:cubicBezTo>
                  <a:cubicBezTo>
                    <a:pt x="594" y="453"/>
                    <a:pt x="594" y="454"/>
                    <a:pt x="594" y="455"/>
                  </a:cubicBezTo>
                  <a:cubicBezTo>
                    <a:pt x="593" y="469"/>
                    <a:pt x="592" y="477"/>
                    <a:pt x="592" y="477"/>
                  </a:cubicBezTo>
                  <a:cubicBezTo>
                    <a:pt x="590" y="498"/>
                    <a:pt x="577" y="525"/>
                    <a:pt x="562" y="545"/>
                  </a:cubicBezTo>
                  <a:cubicBezTo>
                    <a:pt x="556" y="553"/>
                    <a:pt x="549" y="560"/>
                    <a:pt x="543" y="565"/>
                  </a:cubicBezTo>
                  <a:cubicBezTo>
                    <a:pt x="542" y="565"/>
                    <a:pt x="533" y="571"/>
                    <a:pt x="519" y="582"/>
                  </a:cubicBezTo>
                  <a:cubicBezTo>
                    <a:pt x="502" y="593"/>
                    <a:pt x="477" y="610"/>
                    <a:pt x="450" y="626"/>
                  </a:cubicBezTo>
                  <a:cubicBezTo>
                    <a:pt x="403" y="653"/>
                    <a:pt x="361" y="673"/>
                    <a:pt x="353" y="677"/>
                  </a:cubicBezTo>
                  <a:cubicBezTo>
                    <a:pt x="352" y="677"/>
                    <a:pt x="351" y="677"/>
                    <a:pt x="351" y="677"/>
                  </a:cubicBezTo>
                  <a:cubicBezTo>
                    <a:pt x="351" y="678"/>
                    <a:pt x="350" y="678"/>
                    <a:pt x="349" y="678"/>
                  </a:cubicBezTo>
                  <a:cubicBezTo>
                    <a:pt x="341" y="681"/>
                    <a:pt x="331" y="684"/>
                    <a:pt x="321" y="685"/>
                  </a:cubicBezTo>
                  <a:cubicBezTo>
                    <a:pt x="316" y="686"/>
                    <a:pt x="311" y="686"/>
                    <a:pt x="306" y="686"/>
                  </a:cubicBezTo>
                  <a:cubicBezTo>
                    <a:pt x="305" y="686"/>
                    <a:pt x="304" y="686"/>
                    <a:pt x="302" y="686"/>
                  </a:cubicBezTo>
                  <a:cubicBezTo>
                    <a:pt x="301" y="686"/>
                    <a:pt x="300" y="686"/>
                    <a:pt x="299" y="686"/>
                  </a:cubicBezTo>
                  <a:cubicBezTo>
                    <a:pt x="281" y="686"/>
                    <a:pt x="265" y="682"/>
                    <a:pt x="253" y="677"/>
                  </a:cubicBezTo>
                  <a:cubicBezTo>
                    <a:pt x="253" y="677"/>
                    <a:pt x="251" y="676"/>
                    <a:pt x="247" y="674"/>
                  </a:cubicBezTo>
                  <a:cubicBezTo>
                    <a:pt x="246" y="674"/>
                    <a:pt x="246" y="674"/>
                    <a:pt x="246" y="674"/>
                  </a:cubicBezTo>
                  <a:cubicBezTo>
                    <a:pt x="246" y="674"/>
                    <a:pt x="245" y="674"/>
                    <a:pt x="245" y="673"/>
                  </a:cubicBezTo>
                  <a:cubicBezTo>
                    <a:pt x="245" y="673"/>
                    <a:pt x="245" y="673"/>
                    <a:pt x="245" y="673"/>
                  </a:cubicBezTo>
                  <a:cubicBezTo>
                    <a:pt x="244" y="673"/>
                    <a:pt x="244" y="673"/>
                    <a:pt x="244" y="673"/>
                  </a:cubicBezTo>
                  <a:cubicBezTo>
                    <a:pt x="243" y="673"/>
                    <a:pt x="243" y="672"/>
                    <a:pt x="243" y="672"/>
                  </a:cubicBezTo>
                  <a:cubicBezTo>
                    <a:pt x="243" y="672"/>
                    <a:pt x="242" y="672"/>
                    <a:pt x="242" y="672"/>
                  </a:cubicBezTo>
                  <a:cubicBezTo>
                    <a:pt x="242" y="672"/>
                    <a:pt x="241" y="671"/>
                    <a:pt x="241" y="671"/>
                  </a:cubicBezTo>
                  <a:cubicBezTo>
                    <a:pt x="241" y="671"/>
                    <a:pt x="241" y="671"/>
                    <a:pt x="241" y="671"/>
                  </a:cubicBezTo>
                  <a:cubicBezTo>
                    <a:pt x="223" y="663"/>
                    <a:pt x="190" y="646"/>
                    <a:pt x="155" y="626"/>
                  </a:cubicBezTo>
                  <a:cubicBezTo>
                    <a:pt x="104" y="596"/>
                    <a:pt x="76" y="575"/>
                    <a:pt x="62" y="565"/>
                  </a:cubicBezTo>
                  <a:cubicBezTo>
                    <a:pt x="49" y="555"/>
                    <a:pt x="47" y="549"/>
                    <a:pt x="35" y="549"/>
                  </a:cubicBezTo>
                  <a:cubicBezTo>
                    <a:pt x="9" y="549"/>
                    <a:pt x="9" y="549"/>
                    <a:pt x="9" y="549"/>
                  </a:cubicBezTo>
                  <a:cubicBezTo>
                    <a:pt x="2" y="549"/>
                    <a:pt x="0" y="552"/>
                    <a:pt x="0" y="556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1" y="560"/>
                    <a:pt x="1" y="561"/>
                  </a:cubicBezTo>
                  <a:cubicBezTo>
                    <a:pt x="12" y="577"/>
                    <a:pt x="23" y="589"/>
                    <a:pt x="36" y="599"/>
                  </a:cubicBezTo>
                  <a:cubicBezTo>
                    <a:pt x="38" y="600"/>
                    <a:pt x="80" y="631"/>
                    <a:pt x="133" y="663"/>
                  </a:cubicBezTo>
                  <a:cubicBezTo>
                    <a:pt x="136" y="664"/>
                    <a:pt x="139" y="666"/>
                    <a:pt x="142" y="668"/>
                  </a:cubicBezTo>
                  <a:cubicBezTo>
                    <a:pt x="142" y="668"/>
                    <a:pt x="142" y="668"/>
                    <a:pt x="142" y="668"/>
                  </a:cubicBezTo>
                  <a:cubicBezTo>
                    <a:pt x="191" y="696"/>
                    <a:pt x="233" y="715"/>
                    <a:pt x="236" y="716"/>
                  </a:cubicBezTo>
                  <a:cubicBezTo>
                    <a:pt x="236" y="716"/>
                    <a:pt x="236" y="716"/>
                    <a:pt x="236" y="716"/>
                  </a:cubicBezTo>
                  <a:cubicBezTo>
                    <a:pt x="253" y="724"/>
                    <a:pt x="275" y="728"/>
                    <a:pt x="298" y="729"/>
                  </a:cubicBezTo>
                  <a:cubicBezTo>
                    <a:pt x="299" y="729"/>
                    <a:pt x="301" y="729"/>
                    <a:pt x="302" y="729"/>
                  </a:cubicBezTo>
                  <a:cubicBezTo>
                    <a:pt x="306" y="729"/>
                    <a:pt x="309" y="729"/>
                    <a:pt x="312" y="729"/>
                  </a:cubicBezTo>
                  <a:cubicBezTo>
                    <a:pt x="315" y="729"/>
                    <a:pt x="319" y="728"/>
                    <a:pt x="322" y="728"/>
                  </a:cubicBezTo>
                  <a:cubicBezTo>
                    <a:pt x="339" y="726"/>
                    <a:pt x="356" y="722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6" y="713"/>
                    <a:pt x="421" y="693"/>
                    <a:pt x="472" y="663"/>
                  </a:cubicBezTo>
                  <a:cubicBezTo>
                    <a:pt x="500" y="646"/>
                    <a:pt x="525" y="629"/>
                    <a:pt x="543" y="617"/>
                  </a:cubicBezTo>
                  <a:cubicBezTo>
                    <a:pt x="558" y="607"/>
                    <a:pt x="567" y="600"/>
                    <a:pt x="568" y="599"/>
                  </a:cubicBezTo>
                  <a:cubicBezTo>
                    <a:pt x="577" y="593"/>
                    <a:pt x="584" y="585"/>
                    <a:pt x="592" y="576"/>
                  </a:cubicBezTo>
                  <a:cubicBezTo>
                    <a:pt x="611" y="553"/>
                    <a:pt x="627" y="522"/>
                    <a:pt x="633" y="495"/>
                  </a:cubicBezTo>
                  <a:cubicBezTo>
                    <a:pt x="633" y="494"/>
                    <a:pt x="633" y="494"/>
                    <a:pt x="633" y="494"/>
                  </a:cubicBezTo>
                  <a:cubicBezTo>
                    <a:pt x="633" y="491"/>
                    <a:pt x="634" y="489"/>
                    <a:pt x="634" y="487"/>
                  </a:cubicBezTo>
                  <a:cubicBezTo>
                    <a:pt x="634" y="486"/>
                    <a:pt x="634" y="486"/>
                    <a:pt x="634" y="486"/>
                  </a:cubicBezTo>
                  <a:cubicBezTo>
                    <a:pt x="634" y="484"/>
                    <a:pt x="635" y="483"/>
                    <a:pt x="635" y="482"/>
                  </a:cubicBezTo>
                  <a:cubicBezTo>
                    <a:pt x="635" y="481"/>
                    <a:pt x="636" y="473"/>
                    <a:pt x="637" y="459"/>
                  </a:cubicBezTo>
                  <a:cubicBezTo>
                    <a:pt x="637" y="459"/>
                    <a:pt x="637" y="458"/>
                    <a:pt x="637" y="458"/>
                  </a:cubicBezTo>
                  <a:cubicBezTo>
                    <a:pt x="637" y="457"/>
                    <a:pt x="637" y="455"/>
                    <a:pt x="637" y="454"/>
                  </a:cubicBezTo>
                  <a:cubicBezTo>
                    <a:pt x="637" y="454"/>
                    <a:pt x="637" y="453"/>
                    <a:pt x="637" y="453"/>
                  </a:cubicBezTo>
                  <a:cubicBezTo>
                    <a:pt x="637" y="452"/>
                    <a:pt x="637" y="451"/>
                    <a:pt x="637" y="450"/>
                  </a:cubicBezTo>
                  <a:cubicBezTo>
                    <a:pt x="638" y="438"/>
                    <a:pt x="639" y="422"/>
                    <a:pt x="640" y="404"/>
                  </a:cubicBezTo>
                  <a:cubicBezTo>
                    <a:pt x="640" y="404"/>
                    <a:pt x="640" y="403"/>
                    <a:pt x="640" y="403"/>
                  </a:cubicBezTo>
                  <a:cubicBezTo>
                    <a:pt x="640" y="391"/>
                    <a:pt x="640" y="378"/>
                    <a:pt x="640" y="365"/>
                  </a:cubicBezTo>
                  <a:cubicBezTo>
                    <a:pt x="640" y="351"/>
                    <a:pt x="640" y="338"/>
                    <a:pt x="640" y="326"/>
                  </a:cubicBezTo>
                  <a:cubicBezTo>
                    <a:pt x="640" y="326"/>
                    <a:pt x="640" y="325"/>
                    <a:pt x="640" y="325"/>
                  </a:cubicBezTo>
                  <a:cubicBezTo>
                    <a:pt x="639" y="307"/>
                    <a:pt x="638" y="291"/>
                    <a:pt x="637" y="279"/>
                  </a:cubicBezTo>
                  <a:cubicBezTo>
                    <a:pt x="637" y="278"/>
                    <a:pt x="637" y="277"/>
                    <a:pt x="637" y="276"/>
                  </a:cubicBezTo>
                  <a:cubicBezTo>
                    <a:pt x="637" y="276"/>
                    <a:pt x="637" y="275"/>
                    <a:pt x="637" y="275"/>
                  </a:cubicBezTo>
                  <a:cubicBezTo>
                    <a:pt x="637" y="274"/>
                    <a:pt x="637" y="272"/>
                    <a:pt x="637" y="271"/>
                  </a:cubicBezTo>
                  <a:cubicBezTo>
                    <a:pt x="637" y="271"/>
                    <a:pt x="637" y="270"/>
                    <a:pt x="637" y="270"/>
                  </a:cubicBezTo>
                  <a:cubicBezTo>
                    <a:pt x="636" y="256"/>
                    <a:pt x="635" y="248"/>
                    <a:pt x="635" y="247"/>
                  </a:cubicBezTo>
                  <a:cubicBezTo>
                    <a:pt x="635" y="246"/>
                    <a:pt x="634" y="245"/>
                    <a:pt x="634" y="243"/>
                  </a:cubicBezTo>
                  <a:cubicBezTo>
                    <a:pt x="634" y="243"/>
                    <a:pt x="634" y="243"/>
                    <a:pt x="634" y="243"/>
                  </a:cubicBezTo>
                  <a:cubicBezTo>
                    <a:pt x="634" y="240"/>
                    <a:pt x="633" y="238"/>
                    <a:pt x="633" y="236"/>
                  </a:cubicBezTo>
                  <a:cubicBezTo>
                    <a:pt x="633" y="235"/>
                    <a:pt x="633" y="235"/>
                    <a:pt x="633" y="235"/>
                  </a:cubicBezTo>
                  <a:cubicBezTo>
                    <a:pt x="627" y="207"/>
                    <a:pt x="611" y="176"/>
                    <a:pt x="592" y="153"/>
                  </a:cubicBezTo>
                  <a:cubicBezTo>
                    <a:pt x="584" y="144"/>
                    <a:pt x="577" y="136"/>
                    <a:pt x="568" y="130"/>
                  </a:cubicBezTo>
                  <a:cubicBezTo>
                    <a:pt x="567" y="129"/>
                    <a:pt x="558" y="122"/>
                    <a:pt x="543" y="112"/>
                  </a:cubicBezTo>
                  <a:cubicBezTo>
                    <a:pt x="525" y="100"/>
                    <a:pt x="500" y="83"/>
                    <a:pt x="472" y="66"/>
                  </a:cubicBezTo>
                  <a:cubicBezTo>
                    <a:pt x="421" y="37"/>
                    <a:pt x="376" y="16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56" y="7"/>
                    <a:pt x="339" y="3"/>
                    <a:pt x="322" y="1"/>
                  </a:cubicBezTo>
                  <a:cubicBezTo>
                    <a:pt x="319" y="1"/>
                    <a:pt x="315" y="0"/>
                    <a:pt x="312" y="0"/>
                  </a:cubicBezTo>
                  <a:cubicBezTo>
                    <a:pt x="309" y="0"/>
                    <a:pt x="307" y="0"/>
                    <a:pt x="304" y="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2671962"/>
            <a:ext cx="1320800" cy="1457589"/>
          </a:xfrm>
          <a:prstGeom prst="roundRect">
            <a:avLst>
              <a:gd name="adj" fmla="val 11979"/>
            </a:avLst>
          </a:prstGeom>
          <a:noFill/>
          <a:ln>
            <a:noFill/>
          </a:ln>
        </p:spPr>
      </p:pic>
      <p:sp>
        <p:nvSpPr>
          <p:cNvPr id="415" name="Google Shape;415;p17"/>
          <p:cNvSpPr/>
          <p:nvPr/>
        </p:nvSpPr>
        <p:spPr>
          <a:xfrm>
            <a:off x="6731793" y="3880393"/>
            <a:ext cx="2212181" cy="24709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Данные </a:t>
            </a:r>
            <a:r>
              <a:rPr lang="ru-RU" sz="800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по состоянию на 24.12.25 </a:t>
            </a:r>
            <a:endParaRPr dirty="0"/>
          </a:p>
        </p:txBody>
      </p:sp>
      <p:grpSp>
        <p:nvGrpSpPr>
          <p:cNvPr id="416" name="Google Shape;416;p1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17" name="Google Shape;417;p1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18" name="Google Shape;41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17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20" name="Google Shape;420;p17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21" name="Google Shape;421;p17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22" name="Google Shape;422;p17">
            <a:hlinkClick r:id="rId12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285" y="1038595"/>
            <a:ext cx="5177690" cy="388458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179387" y="1033463"/>
            <a:ext cx="3432414" cy="3094025"/>
          </a:xfrm>
          <a:custGeom>
            <a:avLst/>
            <a:gdLst/>
            <a:ahLst/>
            <a:cxnLst/>
            <a:rect l="l" t="t" r="r" b="b"/>
            <a:pathLst>
              <a:path w="3432414" h="3094025" extrusionOk="0">
                <a:moveTo>
                  <a:pt x="0" y="193964"/>
                </a:moveTo>
                <a:lnTo>
                  <a:pt x="0" y="1340854"/>
                </a:lnTo>
                <a:cubicBezTo>
                  <a:pt x="0" y="1447935"/>
                  <a:pt x="86884" y="1534818"/>
                  <a:pt x="193964" y="1534818"/>
                </a:cubicBezTo>
                <a:lnTo>
                  <a:pt x="1238728" y="1534818"/>
                </a:lnTo>
                <a:cubicBezTo>
                  <a:pt x="1345808" y="1534818"/>
                  <a:pt x="1432692" y="1621702"/>
                  <a:pt x="1432692" y="1728783"/>
                </a:cubicBezTo>
                <a:lnTo>
                  <a:pt x="1432692" y="2900061"/>
                </a:lnTo>
                <a:cubicBezTo>
                  <a:pt x="1432692" y="3007142"/>
                  <a:pt x="1519576" y="3094025"/>
                  <a:pt x="1626656" y="3094025"/>
                </a:cubicBezTo>
                <a:lnTo>
                  <a:pt x="3238451" y="3094025"/>
                </a:lnTo>
                <a:cubicBezTo>
                  <a:pt x="3345531" y="3094025"/>
                  <a:pt x="3432415" y="3007142"/>
                  <a:pt x="3432415" y="2900061"/>
                </a:cubicBezTo>
                <a:lnTo>
                  <a:pt x="3432415" y="193964"/>
                </a:lnTo>
                <a:cubicBezTo>
                  <a:pt x="3432415" y="86884"/>
                  <a:pt x="3345531" y="0"/>
                  <a:pt x="3238451" y="0"/>
                </a:cubicBezTo>
                <a:lnTo>
                  <a:pt x="193964" y="0"/>
                </a:lnTo>
                <a:cubicBezTo>
                  <a:pt x="86884" y="0"/>
                  <a:pt x="0" y="86884"/>
                  <a:pt x="0" y="193964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255969" y="1269629"/>
            <a:ext cx="26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 dirty="0"/>
          </a:p>
        </p:txBody>
      </p:sp>
      <p:sp>
        <p:nvSpPr>
          <p:cNvPr id="397" name="Google Shape;397;p17"/>
          <p:cNvSpPr txBox="1"/>
          <p:nvPr/>
        </p:nvSpPr>
        <p:spPr>
          <a:xfrm>
            <a:off x="232053" y="1549393"/>
            <a:ext cx="253626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400"/>
            </a:pPr>
            <a:r>
              <a:rPr lang="ru-RU" sz="12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обращений за 2025 год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ru-RU" sz="1200" b="1" dirty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Arial"/>
                <a:sym typeface="Verdana"/>
              </a:rPr>
              <a:t>МФЦ района Рязанский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Google Shape;403;p17"/>
          <p:cNvGrpSpPr/>
          <p:nvPr/>
        </p:nvGrpSpPr>
        <p:grpSpPr>
          <a:xfrm>
            <a:off x="1895593" y="2421277"/>
            <a:ext cx="333755" cy="366729"/>
            <a:chOff x="4978400" y="4268788"/>
            <a:chExt cx="2506663" cy="2754312"/>
          </a:xfrm>
        </p:grpSpPr>
        <p:sp>
          <p:nvSpPr>
            <p:cNvPr id="404" name="Google Shape;404;p17"/>
            <p:cNvSpPr/>
            <p:nvPr/>
          </p:nvSpPr>
          <p:spPr>
            <a:xfrm>
              <a:off x="5688013" y="5670550"/>
              <a:ext cx="325438" cy="347662"/>
            </a:xfrm>
            <a:custGeom>
              <a:avLst/>
              <a:gdLst/>
              <a:ahLst/>
              <a:cxnLst/>
              <a:rect l="l" t="t" r="r" b="b"/>
              <a:pathLst>
                <a:path w="86" h="92" extrusionOk="0">
                  <a:moveTo>
                    <a:pt x="17" y="0"/>
                  </a:moveTo>
                  <a:cubicBezTo>
                    <a:pt x="16" y="0"/>
                    <a:pt x="16" y="0"/>
                    <a:pt x="16" y="1"/>
                  </a:cubicBezTo>
                  <a:cubicBezTo>
                    <a:pt x="14" y="31"/>
                    <a:pt x="8" y="64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2"/>
                    <a:pt x="25" y="92"/>
                    <a:pt x="26" y="92"/>
                  </a:cubicBezTo>
                  <a:cubicBezTo>
                    <a:pt x="32" y="71"/>
                    <a:pt x="37" y="44"/>
                    <a:pt x="39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2" y="92"/>
                    <a:pt x="6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5" y="92"/>
                    <a:pt x="86" y="92"/>
                    <a:pt x="86" y="9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5" y="0"/>
                    <a:pt x="8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6781800" y="5670550"/>
              <a:ext cx="309563" cy="358775"/>
            </a:xfrm>
            <a:custGeom>
              <a:avLst/>
              <a:gdLst/>
              <a:ahLst/>
              <a:cxnLst/>
              <a:rect l="l" t="t" r="r" b="b"/>
              <a:pathLst>
                <a:path w="82" h="95" extrusionOk="0">
                  <a:moveTo>
                    <a:pt x="58" y="0"/>
                  </a:moveTo>
                  <a:cubicBezTo>
                    <a:pt x="58" y="0"/>
                    <a:pt x="57" y="0"/>
                    <a:pt x="57" y="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2" y="72"/>
                    <a:pt x="47" y="73"/>
                    <a:pt x="42" y="73"/>
                  </a:cubicBezTo>
                  <a:cubicBezTo>
                    <a:pt x="27" y="73"/>
                    <a:pt x="24" y="68"/>
                    <a:pt x="24" y="4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3"/>
                    <a:pt x="10" y="95"/>
                    <a:pt x="38" y="95"/>
                  </a:cubicBezTo>
                  <a:cubicBezTo>
                    <a:pt x="53" y="95"/>
                    <a:pt x="70" y="91"/>
                    <a:pt x="81" y="87"/>
                  </a:cubicBezTo>
                  <a:cubicBezTo>
                    <a:pt x="81" y="87"/>
                    <a:pt x="82" y="87"/>
                    <a:pt x="82" y="86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784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0" y="101"/>
                    <a:pt x="27" y="107"/>
                    <a:pt x="24" y="112"/>
                  </a:cubicBezTo>
                  <a:cubicBezTo>
                    <a:pt x="22" y="116"/>
                    <a:pt x="20" y="121"/>
                    <a:pt x="17" y="125"/>
                  </a:cubicBezTo>
                  <a:cubicBezTo>
                    <a:pt x="17" y="125"/>
                    <a:pt x="17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8" y="118"/>
                    <a:pt x="53" y="107"/>
                    <a:pt x="58" y="96"/>
                  </a:cubicBezTo>
                  <a:cubicBezTo>
                    <a:pt x="72" y="62"/>
                    <a:pt x="84" y="30"/>
                    <a:pt x="92" y="1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1"/>
                  </a:cubicBezTo>
                  <a:cubicBezTo>
                    <a:pt x="64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351463" y="5659438"/>
              <a:ext cx="300038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49"/>
                  </a:moveTo>
                  <a:cubicBezTo>
                    <a:pt x="0" y="83"/>
                    <a:pt x="15" y="99"/>
                    <a:pt x="47" y="99"/>
                  </a:cubicBezTo>
                  <a:cubicBezTo>
                    <a:pt x="55" y="99"/>
                    <a:pt x="71" y="97"/>
                    <a:pt x="78" y="94"/>
                  </a:cubicBezTo>
                  <a:cubicBezTo>
                    <a:pt x="79" y="94"/>
                    <a:pt x="79" y="93"/>
                    <a:pt x="79" y="92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3"/>
                    <a:pt x="72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5" y="75"/>
                    <a:pt x="55" y="77"/>
                    <a:pt x="48" y="77"/>
                  </a:cubicBezTo>
                  <a:cubicBezTo>
                    <a:pt x="33" y="77"/>
                    <a:pt x="26" y="73"/>
                    <a:pt x="26" y="49"/>
                  </a:cubicBezTo>
                  <a:cubicBezTo>
                    <a:pt x="26" y="30"/>
                    <a:pt x="28" y="21"/>
                    <a:pt x="48" y="21"/>
                  </a:cubicBezTo>
                  <a:cubicBezTo>
                    <a:pt x="54" y="21"/>
                    <a:pt x="60" y="22"/>
                    <a:pt x="66" y="24"/>
                  </a:cubicBezTo>
                  <a:cubicBezTo>
                    <a:pt x="67" y="24"/>
                    <a:pt x="68" y="24"/>
                    <a:pt x="68" y="24"/>
                  </a:cubicBezTo>
                  <a:cubicBezTo>
                    <a:pt x="70" y="19"/>
                    <a:pt x="73" y="13"/>
                    <a:pt x="77" y="6"/>
                  </a:cubicBezTo>
                  <a:cubicBezTo>
                    <a:pt x="77" y="6"/>
                    <a:pt x="77" y="5"/>
                    <a:pt x="77" y="5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67" y="1"/>
                    <a:pt x="56" y="0"/>
                    <a:pt x="47" y="0"/>
                  </a:cubicBezTo>
                  <a:cubicBezTo>
                    <a:pt x="15" y="0"/>
                    <a:pt x="0" y="15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60706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1" y="101"/>
                    <a:pt x="28" y="107"/>
                    <a:pt x="24" y="112"/>
                  </a:cubicBezTo>
                  <a:cubicBezTo>
                    <a:pt x="22" y="116"/>
                    <a:pt x="20" y="120"/>
                    <a:pt x="18" y="125"/>
                  </a:cubicBezTo>
                  <a:cubicBezTo>
                    <a:pt x="18" y="125"/>
                    <a:pt x="18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9" y="118"/>
                    <a:pt x="54" y="107"/>
                    <a:pt x="59" y="96"/>
                  </a:cubicBezTo>
                  <a:cubicBezTo>
                    <a:pt x="73" y="62"/>
                    <a:pt x="84" y="30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65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6478588" y="5670550"/>
              <a:ext cx="254000" cy="347662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4" y="92"/>
                    <a:pt x="24" y="9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5"/>
                    <a:pt x="65" y="8"/>
                    <a:pt x="67" y="1"/>
                  </a:cubicBezTo>
                  <a:cubicBezTo>
                    <a:pt x="67" y="1"/>
                    <a:pt x="67" y="1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253038" y="5145088"/>
              <a:ext cx="336550" cy="371475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25" y="49"/>
                  </a:moveTo>
                  <a:cubicBezTo>
                    <a:pt x="25" y="23"/>
                    <a:pt x="30" y="20"/>
                    <a:pt x="44" y="20"/>
                  </a:cubicBezTo>
                  <a:cubicBezTo>
                    <a:pt x="59" y="20"/>
                    <a:pt x="64" y="23"/>
                    <a:pt x="64" y="49"/>
                  </a:cubicBezTo>
                  <a:cubicBezTo>
                    <a:pt x="64" y="73"/>
                    <a:pt x="59" y="77"/>
                    <a:pt x="44" y="77"/>
                  </a:cubicBezTo>
                  <a:cubicBezTo>
                    <a:pt x="30" y="77"/>
                    <a:pt x="25" y="73"/>
                    <a:pt x="25" y="49"/>
                  </a:cubicBezTo>
                  <a:moveTo>
                    <a:pt x="0" y="49"/>
                  </a:moveTo>
                  <a:cubicBezTo>
                    <a:pt x="0" y="84"/>
                    <a:pt x="13" y="98"/>
                    <a:pt x="44" y="98"/>
                  </a:cubicBezTo>
                  <a:cubicBezTo>
                    <a:pt x="76" y="98"/>
                    <a:pt x="89" y="84"/>
                    <a:pt x="89" y="49"/>
                  </a:cubicBezTo>
                  <a:cubicBezTo>
                    <a:pt x="89" y="14"/>
                    <a:pt x="76" y="0"/>
                    <a:pt x="44" y="0"/>
                  </a:cubicBezTo>
                  <a:cubicBezTo>
                    <a:pt x="13" y="0"/>
                    <a:pt x="0" y="14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646738" y="5141913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50"/>
                  </a:moveTo>
                  <a:cubicBezTo>
                    <a:pt x="0" y="84"/>
                    <a:pt x="15" y="99"/>
                    <a:pt x="47" y="99"/>
                  </a:cubicBezTo>
                  <a:cubicBezTo>
                    <a:pt x="55" y="99"/>
                    <a:pt x="71" y="98"/>
                    <a:pt x="78" y="95"/>
                  </a:cubicBezTo>
                  <a:cubicBezTo>
                    <a:pt x="79" y="94"/>
                    <a:pt x="79" y="94"/>
                    <a:pt x="79" y="9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1" y="74"/>
                    <a:pt x="71" y="74"/>
                  </a:cubicBezTo>
                  <a:cubicBezTo>
                    <a:pt x="66" y="76"/>
                    <a:pt x="55" y="78"/>
                    <a:pt x="49" y="78"/>
                  </a:cubicBezTo>
                  <a:cubicBezTo>
                    <a:pt x="33" y="78"/>
                    <a:pt x="26" y="73"/>
                    <a:pt x="26" y="50"/>
                  </a:cubicBezTo>
                  <a:cubicBezTo>
                    <a:pt x="26" y="31"/>
                    <a:pt x="28" y="22"/>
                    <a:pt x="49" y="22"/>
                  </a:cubicBezTo>
                  <a:cubicBezTo>
                    <a:pt x="54" y="22"/>
                    <a:pt x="60" y="23"/>
                    <a:pt x="66" y="25"/>
                  </a:cubicBezTo>
                  <a:cubicBezTo>
                    <a:pt x="67" y="25"/>
                    <a:pt x="68" y="25"/>
                    <a:pt x="68" y="25"/>
                  </a:cubicBezTo>
                  <a:cubicBezTo>
                    <a:pt x="70" y="20"/>
                    <a:pt x="74" y="14"/>
                    <a:pt x="77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67" y="2"/>
                    <a:pt x="57" y="0"/>
                    <a:pt x="47" y="0"/>
                  </a:cubicBezTo>
                  <a:cubicBezTo>
                    <a:pt x="15" y="0"/>
                    <a:pt x="0" y="16"/>
                    <a:pt x="0" y="5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978400" y="5157788"/>
              <a:ext cx="257175" cy="347662"/>
            </a:xfrm>
            <a:custGeom>
              <a:avLst/>
              <a:gdLst/>
              <a:ahLst/>
              <a:cxnLst/>
              <a:rect l="l" t="t" r="r" b="b"/>
              <a:pathLst>
                <a:path w="68" h="92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5" y="92"/>
                    <a:pt x="25" y="9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60" y="20"/>
                  </a:cubicBezTo>
                  <a:cubicBezTo>
                    <a:pt x="62" y="14"/>
                    <a:pt x="65" y="8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5064125" y="4268788"/>
              <a:ext cx="2420938" cy="2754312"/>
            </a:xfrm>
            <a:custGeom>
              <a:avLst/>
              <a:gdLst/>
              <a:ahLst/>
              <a:cxnLst/>
              <a:rect l="l" t="t" r="r" b="b"/>
              <a:pathLst>
                <a:path w="640" h="729" extrusionOk="0">
                  <a:moveTo>
                    <a:pt x="301" y="0"/>
                  </a:moveTo>
                  <a:cubicBezTo>
                    <a:pt x="300" y="0"/>
                    <a:pt x="299" y="0"/>
                    <a:pt x="298" y="0"/>
                  </a:cubicBezTo>
                  <a:cubicBezTo>
                    <a:pt x="275" y="1"/>
                    <a:pt x="253" y="5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3" y="14"/>
                    <a:pt x="187" y="3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6"/>
                    <a:pt x="134" y="66"/>
                    <a:pt x="133" y="66"/>
                  </a:cubicBezTo>
                  <a:cubicBezTo>
                    <a:pt x="80" y="98"/>
                    <a:pt x="38" y="129"/>
                    <a:pt x="36" y="130"/>
                  </a:cubicBezTo>
                  <a:cubicBezTo>
                    <a:pt x="23" y="140"/>
                    <a:pt x="12" y="152"/>
                    <a:pt x="1" y="168"/>
                  </a:cubicBezTo>
                  <a:cubicBezTo>
                    <a:pt x="1" y="169"/>
                    <a:pt x="0" y="171"/>
                    <a:pt x="0" y="17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7"/>
                    <a:pt x="2" y="181"/>
                    <a:pt x="9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47" y="181"/>
                    <a:pt x="49" y="174"/>
                    <a:pt x="62" y="165"/>
                  </a:cubicBezTo>
                  <a:cubicBezTo>
                    <a:pt x="76" y="154"/>
                    <a:pt x="104" y="134"/>
                    <a:pt x="155" y="103"/>
                  </a:cubicBezTo>
                  <a:cubicBezTo>
                    <a:pt x="192" y="82"/>
                    <a:pt x="226" y="65"/>
                    <a:pt x="243" y="57"/>
                  </a:cubicBezTo>
                  <a:cubicBezTo>
                    <a:pt x="243" y="57"/>
                    <a:pt x="243" y="57"/>
                    <a:pt x="243" y="57"/>
                  </a:cubicBezTo>
                  <a:cubicBezTo>
                    <a:pt x="243" y="57"/>
                    <a:pt x="244" y="56"/>
                    <a:pt x="244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5" y="56"/>
                    <a:pt x="245" y="56"/>
                  </a:cubicBezTo>
                  <a:cubicBezTo>
                    <a:pt x="245" y="56"/>
                    <a:pt x="245" y="56"/>
                    <a:pt x="246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47" y="55"/>
                    <a:pt x="247" y="55"/>
                    <a:pt x="247" y="55"/>
                  </a:cubicBezTo>
                  <a:cubicBezTo>
                    <a:pt x="251" y="53"/>
                    <a:pt x="253" y="52"/>
                    <a:pt x="253" y="52"/>
                  </a:cubicBezTo>
                  <a:cubicBezTo>
                    <a:pt x="265" y="47"/>
                    <a:pt x="281" y="43"/>
                    <a:pt x="299" y="43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4" y="43"/>
                    <a:pt x="305" y="43"/>
                    <a:pt x="306" y="43"/>
                  </a:cubicBezTo>
                  <a:cubicBezTo>
                    <a:pt x="311" y="43"/>
                    <a:pt x="316" y="44"/>
                    <a:pt x="321" y="44"/>
                  </a:cubicBezTo>
                  <a:cubicBezTo>
                    <a:pt x="331" y="45"/>
                    <a:pt x="341" y="48"/>
                    <a:pt x="349" y="51"/>
                  </a:cubicBezTo>
                  <a:cubicBezTo>
                    <a:pt x="350" y="51"/>
                    <a:pt x="351" y="52"/>
                    <a:pt x="351" y="52"/>
                  </a:cubicBezTo>
                  <a:cubicBezTo>
                    <a:pt x="351" y="52"/>
                    <a:pt x="352" y="52"/>
                    <a:pt x="353" y="53"/>
                  </a:cubicBezTo>
                  <a:cubicBezTo>
                    <a:pt x="361" y="56"/>
                    <a:pt x="403" y="76"/>
                    <a:pt x="450" y="103"/>
                  </a:cubicBezTo>
                  <a:cubicBezTo>
                    <a:pt x="477" y="120"/>
                    <a:pt x="502" y="136"/>
                    <a:pt x="519" y="148"/>
                  </a:cubicBezTo>
                  <a:cubicBezTo>
                    <a:pt x="533" y="158"/>
                    <a:pt x="542" y="164"/>
                    <a:pt x="543" y="165"/>
                  </a:cubicBezTo>
                  <a:cubicBezTo>
                    <a:pt x="549" y="169"/>
                    <a:pt x="556" y="176"/>
                    <a:pt x="562" y="184"/>
                  </a:cubicBezTo>
                  <a:cubicBezTo>
                    <a:pt x="577" y="204"/>
                    <a:pt x="590" y="231"/>
                    <a:pt x="592" y="252"/>
                  </a:cubicBezTo>
                  <a:cubicBezTo>
                    <a:pt x="592" y="252"/>
                    <a:pt x="593" y="261"/>
                    <a:pt x="594" y="275"/>
                  </a:cubicBezTo>
                  <a:cubicBezTo>
                    <a:pt x="594" y="276"/>
                    <a:pt x="594" y="276"/>
                    <a:pt x="594" y="277"/>
                  </a:cubicBezTo>
                  <a:cubicBezTo>
                    <a:pt x="594" y="278"/>
                    <a:pt x="594" y="279"/>
                    <a:pt x="594" y="279"/>
                  </a:cubicBezTo>
                  <a:cubicBezTo>
                    <a:pt x="594" y="281"/>
                    <a:pt x="594" y="282"/>
                    <a:pt x="595" y="283"/>
                  </a:cubicBezTo>
                  <a:cubicBezTo>
                    <a:pt x="595" y="284"/>
                    <a:pt x="595" y="284"/>
                    <a:pt x="595" y="285"/>
                  </a:cubicBezTo>
                  <a:cubicBezTo>
                    <a:pt x="595" y="285"/>
                    <a:pt x="595" y="286"/>
                    <a:pt x="595" y="287"/>
                  </a:cubicBezTo>
                  <a:cubicBezTo>
                    <a:pt x="595" y="289"/>
                    <a:pt x="595" y="291"/>
                    <a:pt x="595" y="292"/>
                  </a:cubicBezTo>
                  <a:cubicBezTo>
                    <a:pt x="595" y="293"/>
                    <a:pt x="595" y="295"/>
                    <a:pt x="595" y="296"/>
                  </a:cubicBezTo>
                  <a:cubicBezTo>
                    <a:pt x="595" y="296"/>
                    <a:pt x="595" y="296"/>
                    <a:pt x="595" y="296"/>
                  </a:cubicBezTo>
                  <a:cubicBezTo>
                    <a:pt x="595" y="298"/>
                    <a:pt x="596" y="299"/>
                    <a:pt x="596" y="300"/>
                  </a:cubicBezTo>
                  <a:cubicBezTo>
                    <a:pt x="596" y="301"/>
                    <a:pt x="596" y="302"/>
                    <a:pt x="596" y="303"/>
                  </a:cubicBezTo>
                  <a:cubicBezTo>
                    <a:pt x="597" y="321"/>
                    <a:pt x="597" y="342"/>
                    <a:pt x="597" y="365"/>
                  </a:cubicBezTo>
                  <a:cubicBezTo>
                    <a:pt x="597" y="387"/>
                    <a:pt x="597" y="408"/>
                    <a:pt x="596" y="426"/>
                  </a:cubicBezTo>
                  <a:cubicBezTo>
                    <a:pt x="596" y="427"/>
                    <a:pt x="596" y="428"/>
                    <a:pt x="596" y="429"/>
                  </a:cubicBezTo>
                  <a:cubicBezTo>
                    <a:pt x="596" y="430"/>
                    <a:pt x="595" y="431"/>
                    <a:pt x="595" y="433"/>
                  </a:cubicBezTo>
                  <a:cubicBezTo>
                    <a:pt x="595" y="433"/>
                    <a:pt x="595" y="433"/>
                    <a:pt x="595" y="433"/>
                  </a:cubicBezTo>
                  <a:cubicBezTo>
                    <a:pt x="595" y="435"/>
                    <a:pt x="595" y="436"/>
                    <a:pt x="595" y="437"/>
                  </a:cubicBezTo>
                  <a:cubicBezTo>
                    <a:pt x="595" y="439"/>
                    <a:pt x="595" y="440"/>
                    <a:pt x="595" y="442"/>
                  </a:cubicBezTo>
                  <a:cubicBezTo>
                    <a:pt x="595" y="443"/>
                    <a:pt x="595" y="444"/>
                    <a:pt x="595" y="444"/>
                  </a:cubicBezTo>
                  <a:cubicBezTo>
                    <a:pt x="595" y="445"/>
                    <a:pt x="595" y="445"/>
                    <a:pt x="595" y="446"/>
                  </a:cubicBezTo>
                  <a:cubicBezTo>
                    <a:pt x="594" y="447"/>
                    <a:pt x="594" y="448"/>
                    <a:pt x="594" y="450"/>
                  </a:cubicBezTo>
                  <a:cubicBezTo>
                    <a:pt x="594" y="450"/>
                    <a:pt x="594" y="451"/>
                    <a:pt x="594" y="452"/>
                  </a:cubicBezTo>
                  <a:cubicBezTo>
                    <a:pt x="594" y="453"/>
                    <a:pt x="594" y="454"/>
                    <a:pt x="594" y="455"/>
                  </a:cubicBezTo>
                  <a:cubicBezTo>
                    <a:pt x="593" y="469"/>
                    <a:pt x="592" y="477"/>
                    <a:pt x="592" y="477"/>
                  </a:cubicBezTo>
                  <a:cubicBezTo>
                    <a:pt x="590" y="498"/>
                    <a:pt x="577" y="525"/>
                    <a:pt x="562" y="545"/>
                  </a:cubicBezTo>
                  <a:cubicBezTo>
                    <a:pt x="556" y="553"/>
                    <a:pt x="549" y="560"/>
                    <a:pt x="543" y="565"/>
                  </a:cubicBezTo>
                  <a:cubicBezTo>
                    <a:pt x="542" y="565"/>
                    <a:pt x="533" y="571"/>
                    <a:pt x="519" y="582"/>
                  </a:cubicBezTo>
                  <a:cubicBezTo>
                    <a:pt x="502" y="593"/>
                    <a:pt x="477" y="610"/>
                    <a:pt x="450" y="626"/>
                  </a:cubicBezTo>
                  <a:cubicBezTo>
                    <a:pt x="403" y="653"/>
                    <a:pt x="361" y="673"/>
                    <a:pt x="353" y="677"/>
                  </a:cubicBezTo>
                  <a:cubicBezTo>
                    <a:pt x="352" y="677"/>
                    <a:pt x="351" y="677"/>
                    <a:pt x="351" y="677"/>
                  </a:cubicBezTo>
                  <a:cubicBezTo>
                    <a:pt x="351" y="678"/>
                    <a:pt x="350" y="678"/>
                    <a:pt x="349" y="678"/>
                  </a:cubicBezTo>
                  <a:cubicBezTo>
                    <a:pt x="341" y="681"/>
                    <a:pt x="331" y="684"/>
                    <a:pt x="321" y="685"/>
                  </a:cubicBezTo>
                  <a:cubicBezTo>
                    <a:pt x="316" y="686"/>
                    <a:pt x="311" y="686"/>
                    <a:pt x="306" y="686"/>
                  </a:cubicBezTo>
                  <a:cubicBezTo>
                    <a:pt x="305" y="686"/>
                    <a:pt x="304" y="686"/>
                    <a:pt x="302" y="686"/>
                  </a:cubicBezTo>
                  <a:cubicBezTo>
                    <a:pt x="301" y="686"/>
                    <a:pt x="300" y="686"/>
                    <a:pt x="299" y="686"/>
                  </a:cubicBezTo>
                  <a:cubicBezTo>
                    <a:pt x="281" y="686"/>
                    <a:pt x="265" y="682"/>
                    <a:pt x="253" y="677"/>
                  </a:cubicBezTo>
                  <a:cubicBezTo>
                    <a:pt x="253" y="677"/>
                    <a:pt x="251" y="676"/>
                    <a:pt x="247" y="674"/>
                  </a:cubicBezTo>
                  <a:cubicBezTo>
                    <a:pt x="246" y="674"/>
                    <a:pt x="246" y="674"/>
                    <a:pt x="246" y="674"/>
                  </a:cubicBezTo>
                  <a:cubicBezTo>
                    <a:pt x="246" y="674"/>
                    <a:pt x="245" y="674"/>
                    <a:pt x="245" y="673"/>
                  </a:cubicBezTo>
                  <a:cubicBezTo>
                    <a:pt x="245" y="673"/>
                    <a:pt x="245" y="673"/>
                    <a:pt x="245" y="673"/>
                  </a:cubicBezTo>
                  <a:cubicBezTo>
                    <a:pt x="244" y="673"/>
                    <a:pt x="244" y="673"/>
                    <a:pt x="244" y="673"/>
                  </a:cubicBezTo>
                  <a:cubicBezTo>
                    <a:pt x="243" y="673"/>
                    <a:pt x="243" y="672"/>
                    <a:pt x="243" y="672"/>
                  </a:cubicBezTo>
                  <a:cubicBezTo>
                    <a:pt x="243" y="672"/>
                    <a:pt x="242" y="672"/>
                    <a:pt x="242" y="672"/>
                  </a:cubicBezTo>
                  <a:cubicBezTo>
                    <a:pt x="242" y="672"/>
                    <a:pt x="241" y="671"/>
                    <a:pt x="241" y="671"/>
                  </a:cubicBezTo>
                  <a:cubicBezTo>
                    <a:pt x="241" y="671"/>
                    <a:pt x="241" y="671"/>
                    <a:pt x="241" y="671"/>
                  </a:cubicBezTo>
                  <a:cubicBezTo>
                    <a:pt x="223" y="663"/>
                    <a:pt x="190" y="646"/>
                    <a:pt x="155" y="626"/>
                  </a:cubicBezTo>
                  <a:cubicBezTo>
                    <a:pt x="104" y="596"/>
                    <a:pt x="76" y="575"/>
                    <a:pt x="62" y="565"/>
                  </a:cubicBezTo>
                  <a:cubicBezTo>
                    <a:pt x="49" y="555"/>
                    <a:pt x="47" y="549"/>
                    <a:pt x="35" y="549"/>
                  </a:cubicBezTo>
                  <a:cubicBezTo>
                    <a:pt x="9" y="549"/>
                    <a:pt x="9" y="549"/>
                    <a:pt x="9" y="549"/>
                  </a:cubicBezTo>
                  <a:cubicBezTo>
                    <a:pt x="2" y="549"/>
                    <a:pt x="0" y="552"/>
                    <a:pt x="0" y="556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1" y="560"/>
                    <a:pt x="1" y="561"/>
                  </a:cubicBezTo>
                  <a:cubicBezTo>
                    <a:pt x="12" y="577"/>
                    <a:pt x="23" y="589"/>
                    <a:pt x="36" y="599"/>
                  </a:cubicBezTo>
                  <a:cubicBezTo>
                    <a:pt x="38" y="600"/>
                    <a:pt x="80" y="631"/>
                    <a:pt x="133" y="663"/>
                  </a:cubicBezTo>
                  <a:cubicBezTo>
                    <a:pt x="136" y="664"/>
                    <a:pt x="139" y="666"/>
                    <a:pt x="142" y="668"/>
                  </a:cubicBezTo>
                  <a:cubicBezTo>
                    <a:pt x="142" y="668"/>
                    <a:pt x="142" y="668"/>
                    <a:pt x="142" y="668"/>
                  </a:cubicBezTo>
                  <a:cubicBezTo>
                    <a:pt x="191" y="696"/>
                    <a:pt x="233" y="715"/>
                    <a:pt x="236" y="716"/>
                  </a:cubicBezTo>
                  <a:cubicBezTo>
                    <a:pt x="236" y="716"/>
                    <a:pt x="236" y="716"/>
                    <a:pt x="236" y="716"/>
                  </a:cubicBezTo>
                  <a:cubicBezTo>
                    <a:pt x="253" y="724"/>
                    <a:pt x="275" y="728"/>
                    <a:pt x="298" y="729"/>
                  </a:cubicBezTo>
                  <a:cubicBezTo>
                    <a:pt x="299" y="729"/>
                    <a:pt x="301" y="729"/>
                    <a:pt x="302" y="729"/>
                  </a:cubicBezTo>
                  <a:cubicBezTo>
                    <a:pt x="306" y="729"/>
                    <a:pt x="309" y="729"/>
                    <a:pt x="312" y="729"/>
                  </a:cubicBezTo>
                  <a:cubicBezTo>
                    <a:pt x="315" y="729"/>
                    <a:pt x="319" y="728"/>
                    <a:pt x="322" y="728"/>
                  </a:cubicBezTo>
                  <a:cubicBezTo>
                    <a:pt x="339" y="726"/>
                    <a:pt x="356" y="722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6" y="713"/>
                    <a:pt x="421" y="693"/>
                    <a:pt x="472" y="663"/>
                  </a:cubicBezTo>
                  <a:cubicBezTo>
                    <a:pt x="500" y="646"/>
                    <a:pt x="525" y="629"/>
                    <a:pt x="543" y="617"/>
                  </a:cubicBezTo>
                  <a:cubicBezTo>
                    <a:pt x="558" y="607"/>
                    <a:pt x="567" y="600"/>
                    <a:pt x="568" y="599"/>
                  </a:cubicBezTo>
                  <a:cubicBezTo>
                    <a:pt x="577" y="593"/>
                    <a:pt x="584" y="585"/>
                    <a:pt x="592" y="576"/>
                  </a:cubicBezTo>
                  <a:cubicBezTo>
                    <a:pt x="611" y="553"/>
                    <a:pt x="627" y="522"/>
                    <a:pt x="633" y="495"/>
                  </a:cubicBezTo>
                  <a:cubicBezTo>
                    <a:pt x="633" y="494"/>
                    <a:pt x="633" y="494"/>
                    <a:pt x="633" y="494"/>
                  </a:cubicBezTo>
                  <a:cubicBezTo>
                    <a:pt x="633" y="491"/>
                    <a:pt x="634" y="489"/>
                    <a:pt x="634" y="487"/>
                  </a:cubicBezTo>
                  <a:cubicBezTo>
                    <a:pt x="634" y="486"/>
                    <a:pt x="634" y="486"/>
                    <a:pt x="634" y="486"/>
                  </a:cubicBezTo>
                  <a:cubicBezTo>
                    <a:pt x="634" y="484"/>
                    <a:pt x="635" y="483"/>
                    <a:pt x="635" y="482"/>
                  </a:cubicBezTo>
                  <a:cubicBezTo>
                    <a:pt x="635" y="481"/>
                    <a:pt x="636" y="473"/>
                    <a:pt x="637" y="459"/>
                  </a:cubicBezTo>
                  <a:cubicBezTo>
                    <a:pt x="637" y="459"/>
                    <a:pt x="637" y="458"/>
                    <a:pt x="637" y="458"/>
                  </a:cubicBezTo>
                  <a:cubicBezTo>
                    <a:pt x="637" y="457"/>
                    <a:pt x="637" y="455"/>
                    <a:pt x="637" y="454"/>
                  </a:cubicBezTo>
                  <a:cubicBezTo>
                    <a:pt x="637" y="454"/>
                    <a:pt x="637" y="453"/>
                    <a:pt x="637" y="453"/>
                  </a:cubicBezTo>
                  <a:cubicBezTo>
                    <a:pt x="637" y="452"/>
                    <a:pt x="637" y="451"/>
                    <a:pt x="637" y="450"/>
                  </a:cubicBezTo>
                  <a:cubicBezTo>
                    <a:pt x="638" y="438"/>
                    <a:pt x="639" y="422"/>
                    <a:pt x="640" y="404"/>
                  </a:cubicBezTo>
                  <a:cubicBezTo>
                    <a:pt x="640" y="404"/>
                    <a:pt x="640" y="403"/>
                    <a:pt x="640" y="403"/>
                  </a:cubicBezTo>
                  <a:cubicBezTo>
                    <a:pt x="640" y="391"/>
                    <a:pt x="640" y="378"/>
                    <a:pt x="640" y="365"/>
                  </a:cubicBezTo>
                  <a:cubicBezTo>
                    <a:pt x="640" y="351"/>
                    <a:pt x="640" y="338"/>
                    <a:pt x="640" y="326"/>
                  </a:cubicBezTo>
                  <a:cubicBezTo>
                    <a:pt x="640" y="326"/>
                    <a:pt x="640" y="325"/>
                    <a:pt x="640" y="325"/>
                  </a:cubicBezTo>
                  <a:cubicBezTo>
                    <a:pt x="639" y="307"/>
                    <a:pt x="638" y="291"/>
                    <a:pt x="637" y="279"/>
                  </a:cubicBezTo>
                  <a:cubicBezTo>
                    <a:pt x="637" y="278"/>
                    <a:pt x="637" y="277"/>
                    <a:pt x="637" y="276"/>
                  </a:cubicBezTo>
                  <a:cubicBezTo>
                    <a:pt x="637" y="276"/>
                    <a:pt x="637" y="275"/>
                    <a:pt x="637" y="275"/>
                  </a:cubicBezTo>
                  <a:cubicBezTo>
                    <a:pt x="637" y="274"/>
                    <a:pt x="637" y="272"/>
                    <a:pt x="637" y="271"/>
                  </a:cubicBezTo>
                  <a:cubicBezTo>
                    <a:pt x="637" y="271"/>
                    <a:pt x="637" y="270"/>
                    <a:pt x="637" y="270"/>
                  </a:cubicBezTo>
                  <a:cubicBezTo>
                    <a:pt x="636" y="256"/>
                    <a:pt x="635" y="248"/>
                    <a:pt x="635" y="247"/>
                  </a:cubicBezTo>
                  <a:cubicBezTo>
                    <a:pt x="635" y="246"/>
                    <a:pt x="634" y="245"/>
                    <a:pt x="634" y="243"/>
                  </a:cubicBezTo>
                  <a:cubicBezTo>
                    <a:pt x="634" y="243"/>
                    <a:pt x="634" y="243"/>
                    <a:pt x="634" y="243"/>
                  </a:cubicBezTo>
                  <a:cubicBezTo>
                    <a:pt x="634" y="240"/>
                    <a:pt x="633" y="238"/>
                    <a:pt x="633" y="236"/>
                  </a:cubicBezTo>
                  <a:cubicBezTo>
                    <a:pt x="633" y="235"/>
                    <a:pt x="633" y="235"/>
                    <a:pt x="633" y="235"/>
                  </a:cubicBezTo>
                  <a:cubicBezTo>
                    <a:pt x="627" y="207"/>
                    <a:pt x="611" y="176"/>
                    <a:pt x="592" y="153"/>
                  </a:cubicBezTo>
                  <a:cubicBezTo>
                    <a:pt x="584" y="144"/>
                    <a:pt x="577" y="136"/>
                    <a:pt x="568" y="130"/>
                  </a:cubicBezTo>
                  <a:cubicBezTo>
                    <a:pt x="567" y="129"/>
                    <a:pt x="558" y="122"/>
                    <a:pt x="543" y="112"/>
                  </a:cubicBezTo>
                  <a:cubicBezTo>
                    <a:pt x="525" y="100"/>
                    <a:pt x="500" y="83"/>
                    <a:pt x="472" y="66"/>
                  </a:cubicBezTo>
                  <a:cubicBezTo>
                    <a:pt x="421" y="37"/>
                    <a:pt x="376" y="16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56" y="7"/>
                    <a:pt x="339" y="3"/>
                    <a:pt x="322" y="1"/>
                  </a:cubicBezTo>
                  <a:cubicBezTo>
                    <a:pt x="319" y="1"/>
                    <a:pt x="315" y="0"/>
                    <a:pt x="312" y="0"/>
                  </a:cubicBezTo>
                  <a:cubicBezTo>
                    <a:pt x="309" y="0"/>
                    <a:pt x="307" y="0"/>
                    <a:pt x="304" y="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2671962"/>
            <a:ext cx="1320800" cy="1457589"/>
          </a:xfrm>
          <a:prstGeom prst="roundRect">
            <a:avLst>
              <a:gd name="adj" fmla="val 11979"/>
            </a:avLst>
          </a:prstGeom>
          <a:noFill/>
          <a:ln>
            <a:noFill/>
          </a:ln>
        </p:spPr>
      </p:pic>
      <p:sp>
        <p:nvSpPr>
          <p:cNvPr id="415" name="Google Shape;415;p17"/>
          <p:cNvSpPr/>
          <p:nvPr/>
        </p:nvSpPr>
        <p:spPr>
          <a:xfrm>
            <a:off x="6713539" y="4582757"/>
            <a:ext cx="2212181" cy="468927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Данные </a:t>
            </a:r>
            <a:r>
              <a:rPr lang="ru-RU" sz="800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по состоянию на 24.12.25 </a:t>
            </a:r>
            <a:endParaRPr lang="ru-RU" sz="800" dirty="0" smtClean="0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 smtClean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10 самых востребованных услуг</a:t>
            </a:r>
            <a:endParaRPr dirty="0"/>
          </a:p>
        </p:txBody>
      </p:sp>
      <p:grpSp>
        <p:nvGrpSpPr>
          <p:cNvPr id="416" name="Google Shape;416;p1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17" name="Google Shape;417;p1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18" name="Google Shape;418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17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20" name="Google Shape;420;p17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21" name="Google Shape;421;p17">
            <a:hlinkClick r:id="rId8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22" name="Google Shape;422;p17">
            <a:hlinkClick r:id="rId9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01545"/>
              </p:ext>
            </p:extLst>
          </p:nvPr>
        </p:nvGraphicFramePr>
        <p:xfrm>
          <a:off x="4016717" y="1269629"/>
          <a:ext cx="4803119" cy="3004196"/>
        </p:xfrm>
        <a:graphic>
          <a:graphicData uri="http://schemas.openxmlformats.org/drawingml/2006/table">
            <a:tbl>
              <a:tblPr/>
              <a:tblGrid>
                <a:gridCol w="4080361">
                  <a:extLst>
                    <a:ext uri="{9D8B030D-6E8A-4147-A177-3AD203B41FA5}">
                      <a16:colId xmlns:a16="http://schemas.microsoft.com/office/drawing/2014/main" val="580043965"/>
                    </a:ext>
                  </a:extLst>
                </a:gridCol>
                <a:gridCol w="722758">
                  <a:extLst>
                    <a:ext uri="{9D8B030D-6E8A-4147-A177-3AD203B41FA5}">
                      <a16:colId xmlns:a16="http://schemas.microsoft.com/office/drawing/2014/main" val="1000369356"/>
                    </a:ext>
                  </a:extLst>
                </a:gridCol>
              </a:tblGrid>
              <a:tr h="231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Выдача социальной карты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8975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87393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Предоставление доступа гражданам к подсистеме «Личный кабинет» государственной информационной системы «Портал государственных и муниципальных услуг (функций) города Москвы»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5879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027091"/>
                  </a:ext>
                </a:extLst>
              </a:tr>
              <a:tr h="46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Получение документа на бумажном носителе, подтверждающего содержание электронного документа, являющегося результатом предоставления услуги посредством федеральной государственной информационной системы ""Единый портал государственных и муниципальных услуг (функций), в многофункциональном центре.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3276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8253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Предоставление доступа к подсистеме «Личный кабинет» Единого (федерального) портала государственных и муниципальных услуг gosuslugi.ru для граждан РФ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8453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778279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Предоставление доступа к подсистеме «Личный кабинет» Единого (федерального) портала государственных и муниципальных услуг gosuslugi.ru для иностранных граждан/лиц без гражданства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4165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309347"/>
                  </a:ext>
                </a:extLst>
              </a:tr>
              <a:tr h="231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Кадастровый учет и (или) регистрация прав на объект недвижимости, расположенный в городе Москве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4231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3696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Выдача, замена паспортов гражданина Российской Федерации, удостоверяющих личность гражданина Российской Федерации на территории Российской Федерации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3497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138818"/>
                  </a:ext>
                </a:extLst>
              </a:tr>
              <a:tr h="46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Регистрационный учет граждан Российской Федерации по месту пребывания и по месту жительства в пределах Российской Федерации (в части приема и выдачи документов о регистрации и снятии граждан Российской Федерации с регистрационного учета по месту пребывания и по месту жительства в пределах Российской Федерации)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4664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341210"/>
                  </a:ext>
                </a:extLst>
              </a:tr>
              <a:tr h="231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Регистрационный учет граждан </a:t>
                      </a:r>
                      <a:r>
                        <a:rPr lang="ru-RU" sz="600" b="0" i="0" u="none" strike="noStrike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РФ.Выдача</a:t>
                      </a:r>
                      <a:endParaRPr lang="ru-RU" sz="6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3796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974074"/>
                  </a:ext>
                </a:extLst>
              </a:tr>
              <a:tr h="231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Первичная регистрация граждан в системе обязательного пенсионного страхования (оформление СНИЛС)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4796</a:t>
                      </a:r>
                    </a:p>
                  </a:txBody>
                  <a:tcPr marL="5241" marR="5241" marT="5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4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641754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Преза МФЦ нов">
      <a:dk1>
        <a:srgbClr val="FFFFFF"/>
      </a:dk1>
      <a:lt1>
        <a:srgbClr val="3D3D3D"/>
      </a:lt1>
      <a:dk2>
        <a:srgbClr val="DAE4E0"/>
      </a:dk2>
      <a:lt2>
        <a:srgbClr val="6C7A74"/>
      </a:lt2>
      <a:accent1>
        <a:srgbClr val="FF5037"/>
      </a:accent1>
      <a:accent2>
        <a:srgbClr val="92D050"/>
      </a:accent2>
      <a:accent3>
        <a:srgbClr val="8AC8EA"/>
      </a:accent3>
      <a:accent4>
        <a:srgbClr val="C81300"/>
      </a:accent4>
      <a:accent5>
        <a:srgbClr val="919D98"/>
      </a:accent5>
      <a:accent6>
        <a:srgbClr val="5DB4E2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2584</Words>
  <Application>Microsoft Office PowerPoint</Application>
  <PresentationFormat>Экран (16:9)</PresentationFormat>
  <Paragraphs>338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Verdana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Ионова Светлана Сергеевна</dc:creator>
  <cp:lastModifiedBy>Шерстнев Денис Сергеевич</cp:lastModifiedBy>
  <cp:revision>17</cp:revision>
  <dcterms:modified xsi:type="dcterms:W3CDTF">2026-02-24T08:45:34Z</dcterms:modified>
</cp:coreProperties>
</file>